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1" r:id="rId3"/>
    <p:sldId id="270" r:id="rId4"/>
    <p:sldId id="257" r:id="rId5"/>
    <p:sldId id="269" r:id="rId6"/>
    <p:sldId id="259" r:id="rId7"/>
    <p:sldId id="271" r:id="rId8"/>
    <p:sldId id="274" r:id="rId9"/>
    <p:sldId id="268" r:id="rId10"/>
    <p:sldId id="265" r:id="rId11"/>
    <p:sldId id="266" r:id="rId12"/>
    <p:sldId id="278" r:id="rId13"/>
    <p:sldId id="276" r:id="rId14"/>
    <p:sldId id="279" r:id="rId15"/>
    <p:sldId id="280" r:id="rId16"/>
    <p:sldId id="262" r:id="rId17"/>
    <p:sldId id="263" r:id="rId18"/>
    <p:sldId id="282" r:id="rId19"/>
    <p:sldId id="272" r:id="rId20"/>
    <p:sldId id="273" r:id="rId21"/>
    <p:sldId id="275" r:id="rId22"/>
    <p:sldId id="281" r:id="rId2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22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A5AA7-9EDA-5F46-9C0A-C39497EDC963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8FBDE-1DCF-9546-908A-DB616CC1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3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6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41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69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7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2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2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69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2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9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9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1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9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6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CEA57-1768-5E45-9240-6CEF166D74DF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5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1064940" y="180197"/>
            <a:ext cx="730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Considerations for </a:t>
            </a:r>
            <a:r>
              <a:rPr lang="en-US" sz="3200" b="1" dirty="0">
                <a:solidFill>
                  <a:schemeClr val="accent1"/>
                </a:solidFill>
              </a:rPr>
              <a:t>New</a:t>
            </a:r>
            <a:r>
              <a:rPr lang="en-US" sz="3200" b="1" dirty="0"/>
              <a:t> STJ Array Designs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96FA202-1F6D-E042-BBCE-4253FBB49B6D}"/>
              </a:ext>
            </a:extLst>
          </p:cNvPr>
          <p:cNvSpPr txBox="1"/>
          <p:nvPr/>
        </p:nvSpPr>
        <p:spPr>
          <a:xfrm>
            <a:off x="320803" y="764972"/>
            <a:ext cx="86599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Goals: </a:t>
            </a:r>
          </a:p>
          <a:p>
            <a:r>
              <a:rPr lang="en-US" sz="1600" dirty="0"/>
              <a:t>• 128-pixel STJ arrays (number matched to the maximum of four 32-channel XIA preamps)</a:t>
            </a:r>
          </a:p>
          <a:p>
            <a:r>
              <a:rPr lang="en-US" sz="1600" dirty="0"/>
              <a:t>• Pixels will be “small” (70 µm)</a:t>
            </a:r>
            <a:r>
              <a:rPr lang="en-US" sz="1600" baseline="30000" dirty="0"/>
              <a:t>2</a:t>
            </a:r>
            <a:r>
              <a:rPr lang="en-US" sz="1600" dirty="0"/>
              <a:t> with highest resolution for </a:t>
            </a:r>
            <a:r>
              <a:rPr lang="en-US" sz="1600" dirty="0">
                <a:sym typeface="Symbol" pitchFamily="2" charset="2"/>
              </a:rPr>
              <a:t>sterile neutrino </a:t>
            </a:r>
            <a:r>
              <a:rPr lang="en-US" sz="1600" dirty="0"/>
              <a:t>search, “medium” </a:t>
            </a:r>
          </a:p>
          <a:p>
            <a:r>
              <a:rPr lang="en-US" sz="1600" dirty="0"/>
              <a:t>   (130 µm)</a:t>
            </a:r>
            <a:r>
              <a:rPr lang="en-US" sz="1600" baseline="30000" dirty="0"/>
              <a:t>2 </a:t>
            </a:r>
            <a:r>
              <a:rPr lang="en-US" sz="1600" dirty="0"/>
              <a:t>for EXASF (and neutrinos?) and “large” (200 µm)</a:t>
            </a:r>
            <a:r>
              <a:rPr lang="en-US" sz="1600" baseline="30000" dirty="0"/>
              <a:t>2</a:t>
            </a:r>
            <a:r>
              <a:rPr lang="en-US" sz="1600" dirty="0"/>
              <a:t> for largest area at synchrotron.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chemeClr val="accent1"/>
                </a:solidFill>
              </a:rPr>
              <a:t>Separate ground wire for each pixel. This will almost double number of bond pads from 144 to 256.</a:t>
            </a:r>
          </a:p>
          <a:p>
            <a:r>
              <a:rPr lang="en-US" sz="1600" dirty="0"/>
              <a:t>• </a:t>
            </a:r>
            <a:r>
              <a:rPr lang="en-US" sz="1600" dirty="0">
                <a:solidFill>
                  <a:schemeClr val="accent1"/>
                </a:solidFill>
              </a:rPr>
              <a:t>Make 64-pixel arrays with (250µm)</a:t>
            </a:r>
            <a:r>
              <a:rPr lang="en-US" sz="1600" baseline="30000" dirty="0">
                <a:solidFill>
                  <a:schemeClr val="accent1"/>
                </a:solidFill>
              </a:rPr>
              <a:t>2</a:t>
            </a:r>
            <a:r>
              <a:rPr lang="en-US" sz="1600" dirty="0">
                <a:solidFill>
                  <a:schemeClr val="accent1"/>
                </a:solidFill>
              </a:rPr>
              <a:t> bond pads so that we can test them with existing setup.</a:t>
            </a:r>
          </a:p>
          <a:p>
            <a:r>
              <a:rPr lang="en-US" sz="1600" dirty="0"/>
              <a:t>• Keep a few 128-pixel (130µm)</a:t>
            </a:r>
            <a:r>
              <a:rPr lang="en-US" sz="1600" baseline="30000" dirty="0"/>
              <a:t>2</a:t>
            </a:r>
            <a:r>
              <a:rPr lang="en-US" sz="1600" dirty="0"/>
              <a:t> and (200µm)</a:t>
            </a:r>
            <a:r>
              <a:rPr lang="en-US" sz="1600" baseline="30000" dirty="0"/>
              <a:t>2</a:t>
            </a:r>
            <a:r>
              <a:rPr lang="en-US" sz="1600" dirty="0"/>
              <a:t> arrays with 144 wires for synchrotron science.</a:t>
            </a:r>
          </a:p>
          <a:p>
            <a:endParaRPr lang="en-US" sz="1600" dirty="0"/>
          </a:p>
          <a:p>
            <a:r>
              <a:rPr lang="en-US" sz="1600" dirty="0"/>
              <a:t>(Standard) Considerations:</a:t>
            </a:r>
          </a:p>
          <a:p>
            <a:r>
              <a:rPr lang="en-US" sz="1600" dirty="0"/>
              <a:t>• Pixels will be rotated by 45˚ on chip to facilitate suppression of dc Josephson current.</a:t>
            </a:r>
          </a:p>
          <a:p>
            <a:r>
              <a:rPr lang="en-US" sz="1600" dirty="0"/>
              <a:t>• Bond pads are 200 x 300 µm</a:t>
            </a:r>
            <a:r>
              <a:rPr lang="en-US" sz="1600" baseline="30000" dirty="0"/>
              <a:t>2</a:t>
            </a:r>
            <a:r>
              <a:rPr lang="en-US" sz="1600" dirty="0"/>
              <a:t> with 250 µm pitch. </a:t>
            </a:r>
            <a:r>
              <a:rPr lang="en-US" sz="1600" dirty="0">
                <a:solidFill>
                  <a:schemeClr val="accent1"/>
                </a:solidFill>
              </a:rPr>
              <a:t>(Still possible? Can we use 100µm x 300µm pads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to keep the chip size at 1 cm</a:t>
            </a:r>
            <a:r>
              <a:rPr lang="en-US" sz="1600" baseline="30000" dirty="0">
                <a:solidFill>
                  <a:schemeClr val="accent1"/>
                </a:solidFill>
              </a:rPr>
              <a:t>2</a:t>
            </a:r>
            <a:r>
              <a:rPr lang="en-US" sz="1600" dirty="0">
                <a:solidFill>
                  <a:schemeClr val="accent1"/>
                </a:solidFill>
              </a:rPr>
              <a:t>?) </a:t>
            </a:r>
            <a:r>
              <a:rPr lang="en-US" sz="1600" dirty="0"/>
              <a:t>Wires are 10 µm wide, 15 µm pitch.</a:t>
            </a:r>
          </a:p>
          <a:p>
            <a:r>
              <a:rPr lang="en-US" sz="1600" dirty="0"/>
              <a:t>• Bond pads made from STJ base (?) layer, with 300 nm of Au on top (use thin </a:t>
            </a:r>
            <a:r>
              <a:rPr lang="en-US" sz="1600" dirty="0" err="1"/>
              <a:t>Ti</a:t>
            </a:r>
            <a:r>
              <a:rPr lang="en-US" sz="1600" dirty="0"/>
              <a:t> underlayer). </a:t>
            </a:r>
          </a:p>
          <a:p>
            <a:r>
              <a:rPr lang="en-US" sz="1600" dirty="0"/>
              <a:t>• Use same top electrode mask / photoresist pattern for anodization to passivate the junction edges.</a:t>
            </a:r>
          </a:p>
          <a:p>
            <a:endParaRPr lang="en-US" sz="1600" dirty="0"/>
          </a:p>
          <a:p>
            <a:r>
              <a:rPr lang="en-US" sz="1600" dirty="0"/>
              <a:t>(New) Considerations:</a:t>
            </a:r>
          </a:p>
          <a:p>
            <a:r>
              <a:rPr lang="en-US" sz="1600" dirty="0"/>
              <a:t>• 200 µm double-side polished (DSP) Si wafers allow backside etching of Si</a:t>
            </a:r>
            <a:r>
              <a:rPr lang="en-US" sz="1600" baseline="-25000" dirty="0"/>
              <a:t>3</a:t>
            </a:r>
            <a:r>
              <a:rPr lang="en-US" sz="1600" dirty="0"/>
              <a:t>N</a:t>
            </a:r>
            <a:r>
              <a:rPr lang="en-US" sz="1600" baseline="-25000" dirty="0"/>
              <a:t>4</a:t>
            </a:r>
            <a:r>
              <a:rPr lang="en-US" sz="1600" dirty="0"/>
              <a:t> membrane.</a:t>
            </a:r>
          </a:p>
          <a:p>
            <a:r>
              <a:rPr lang="en-US" sz="1600" dirty="0"/>
              <a:t>• To prevent </a:t>
            </a:r>
            <a:r>
              <a:rPr lang="en-US" sz="1600" dirty="0" err="1"/>
              <a:t>qp</a:t>
            </a:r>
            <a:r>
              <a:rPr lang="en-US" sz="1600" dirty="0"/>
              <a:t> diffusion into the leads, leads (or </a:t>
            </a:r>
            <a:r>
              <a:rPr lang="en-US" sz="1600" dirty="0" err="1"/>
              <a:t>qp</a:t>
            </a:r>
            <a:r>
              <a:rPr lang="en-US" sz="1600" dirty="0"/>
              <a:t> block) must have a larger energy gap than STJ.</a:t>
            </a:r>
          </a:p>
          <a:p>
            <a:r>
              <a:rPr lang="en-US" sz="1600" dirty="0"/>
              <a:t>   </a:t>
            </a:r>
            <a:r>
              <a:rPr lang="en-US" sz="1600" dirty="0">
                <a:solidFill>
                  <a:schemeClr val="accent1"/>
                </a:solidFill>
              </a:rPr>
              <a:t>This matters for Al STJs, but not for Ta-STJs with Al traps. 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 Two separate wiring masks (?)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/>
              <a:t>• Al base electrode layer forms base wiring. Since </a:t>
            </a:r>
            <a:r>
              <a:rPr lang="en-US" sz="1600" dirty="0" err="1"/>
              <a:t>Nb</a:t>
            </a:r>
            <a:r>
              <a:rPr lang="en-US" sz="1600" dirty="0"/>
              <a:t> is easier to deposit than Ta, we will use </a:t>
            </a:r>
            <a:r>
              <a:rPr lang="en-US" sz="1600" dirty="0" err="1"/>
              <a:t>Nb</a:t>
            </a:r>
            <a:r>
              <a:rPr lang="en-US" sz="1600" dirty="0"/>
              <a:t> leads.</a:t>
            </a:r>
          </a:p>
          <a:p>
            <a:r>
              <a:rPr lang="en-US" sz="1600" dirty="0"/>
              <a:t>• We will deposit an Au layer over most of the wafer to absorb and thermalize high-energy</a:t>
            </a:r>
          </a:p>
          <a:p>
            <a:r>
              <a:rPr lang="en-US" sz="1600" dirty="0"/>
              <a:t>   phonons generated by interactions in the Si substrate. This requires an adhesion layer (like </a:t>
            </a:r>
            <a:r>
              <a:rPr lang="en-US" sz="1600" dirty="0" err="1"/>
              <a:t>Ti</a:t>
            </a:r>
            <a:r>
              <a:rPr lang="en-US" sz="1600" dirty="0"/>
              <a:t>). </a:t>
            </a:r>
          </a:p>
          <a:p>
            <a:r>
              <a:rPr lang="en-US" sz="1600" dirty="0"/>
              <a:t>• Test chips no longer need 25 µm and a 284 µm STJs. Use 70 µm, 130 µm and 200 µm only.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chemeClr val="accent1"/>
                </a:solidFill>
              </a:rPr>
              <a:t>Make additional masks for </a:t>
            </a:r>
            <a:r>
              <a:rPr lang="en-US" sz="1600" baseline="30000" dirty="0">
                <a:solidFill>
                  <a:schemeClr val="accent1"/>
                </a:solidFill>
              </a:rPr>
              <a:t>7</a:t>
            </a:r>
            <a:r>
              <a:rPr lang="en-US" sz="1600" dirty="0">
                <a:solidFill>
                  <a:schemeClr val="accent1"/>
                </a:solidFill>
              </a:rPr>
              <a:t>Be implantation and for Ta cap layer.</a:t>
            </a:r>
          </a:p>
        </p:txBody>
      </p:sp>
    </p:spTree>
    <p:extLst>
      <p:ext uri="{BB962C8B-B14F-4D97-AF65-F5344CB8AC3E}">
        <p14:creationId xmlns:p14="http://schemas.microsoft.com/office/powerpoint/2010/main" val="197950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Layout of Existing 4” Wafer </a:t>
            </a:r>
            <a:r>
              <a:rPr lang="en-US" sz="3200" b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Update</a:t>
            </a:r>
            <a:endParaRPr lang="en-US" sz="3200" b="1" dirty="0"/>
          </a:p>
        </p:txBody>
      </p:sp>
      <p:pic>
        <p:nvPicPr>
          <p:cNvPr id="285" name="Picture 284">
            <a:extLst>
              <a:ext uri="{FF2B5EF4-FFF2-40B4-BE49-F238E27FC236}">
                <a16:creationId xmlns:a16="http://schemas.microsoft.com/office/drawing/2014/main" id="{3BA4C311-DE69-9D42-970B-12B425FEE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0" t="8080" r="25997" b="14536"/>
          <a:stretch/>
        </p:blipFill>
        <p:spPr>
          <a:xfrm>
            <a:off x="837846" y="1765257"/>
            <a:ext cx="4233985" cy="3977640"/>
          </a:xfrm>
          <a:prstGeom prst="rect">
            <a:avLst/>
          </a:prstGeom>
        </p:spPr>
      </p:pic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1CE52A3C-4851-5249-8D03-49C4C893DE0C}"/>
              </a:ext>
            </a:extLst>
          </p:cNvPr>
          <p:cNvCxnSpPr>
            <a:cxnSpLocks/>
          </p:cNvCxnSpPr>
          <p:nvPr/>
        </p:nvCxnSpPr>
        <p:spPr>
          <a:xfrm>
            <a:off x="706480" y="3429763"/>
            <a:ext cx="4496456" cy="136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9F4B344D-FBDE-894E-B809-018FB4D1AC72}"/>
              </a:ext>
            </a:extLst>
          </p:cNvPr>
          <p:cNvCxnSpPr>
            <a:cxnSpLocks/>
          </p:cNvCxnSpPr>
          <p:nvPr/>
        </p:nvCxnSpPr>
        <p:spPr>
          <a:xfrm>
            <a:off x="715710" y="4171653"/>
            <a:ext cx="44872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B420E64-3708-4944-8FA9-CC05A40FF742}"/>
              </a:ext>
            </a:extLst>
          </p:cNvPr>
          <p:cNvCxnSpPr>
            <a:cxnSpLocks/>
          </p:cNvCxnSpPr>
          <p:nvPr/>
        </p:nvCxnSpPr>
        <p:spPr>
          <a:xfrm>
            <a:off x="1029870" y="1399497"/>
            <a:ext cx="1069848" cy="8183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E93D11E-A560-9043-BC4C-CB82D14B628F}"/>
              </a:ext>
            </a:extLst>
          </p:cNvPr>
          <p:cNvCxnSpPr>
            <a:cxnSpLocks/>
          </p:cNvCxnSpPr>
          <p:nvPr/>
        </p:nvCxnSpPr>
        <p:spPr>
          <a:xfrm>
            <a:off x="938430" y="1399497"/>
            <a:ext cx="744006" cy="11088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89B8962-E754-A047-936B-3A4736C22922}"/>
              </a:ext>
            </a:extLst>
          </p:cNvPr>
          <p:cNvCxnSpPr>
            <a:cxnSpLocks/>
          </p:cNvCxnSpPr>
          <p:nvPr/>
        </p:nvCxnSpPr>
        <p:spPr>
          <a:xfrm>
            <a:off x="837846" y="1399497"/>
            <a:ext cx="478752" cy="1431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E1900450-5A6C-DA42-8DAC-54FA028ACC90}"/>
              </a:ext>
            </a:extLst>
          </p:cNvPr>
          <p:cNvCxnSpPr>
            <a:cxnSpLocks/>
          </p:cNvCxnSpPr>
          <p:nvPr/>
        </p:nvCxnSpPr>
        <p:spPr>
          <a:xfrm>
            <a:off x="1121310" y="1399497"/>
            <a:ext cx="1706820" cy="4968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4709C344-2CFD-9E46-8069-DFBD47ECA204}"/>
              </a:ext>
            </a:extLst>
          </p:cNvPr>
          <p:cNvCxnSpPr>
            <a:cxnSpLocks/>
          </p:cNvCxnSpPr>
          <p:nvPr/>
        </p:nvCxnSpPr>
        <p:spPr>
          <a:xfrm>
            <a:off x="715710" y="1410927"/>
            <a:ext cx="314160" cy="224482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F5E73C66-95E2-494C-86DF-DF588DCCD0C9}"/>
              </a:ext>
            </a:extLst>
          </p:cNvPr>
          <p:cNvSpPr txBox="1"/>
          <p:nvPr/>
        </p:nvSpPr>
        <p:spPr>
          <a:xfrm>
            <a:off x="62072" y="797843"/>
            <a:ext cx="26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Chips near edge of wafer</a:t>
            </a:r>
          </a:p>
          <a:p>
            <a:r>
              <a:rPr lang="en-US" dirty="0"/>
              <a:t>“not very useful”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5DAD8F4-931E-A646-B838-AEBF1A594A22}"/>
              </a:ext>
            </a:extLst>
          </p:cNvPr>
          <p:cNvSpPr txBox="1"/>
          <p:nvPr/>
        </p:nvSpPr>
        <p:spPr>
          <a:xfrm>
            <a:off x="0" y="2980676"/>
            <a:ext cx="141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</a:t>
            </a:r>
          </a:p>
          <a:p>
            <a:r>
              <a:rPr lang="en-US" dirty="0"/>
              <a:t>Cut →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1EC7B52-3897-6644-8A66-0BCC1CDF28F2}"/>
              </a:ext>
            </a:extLst>
          </p:cNvPr>
          <p:cNvSpPr txBox="1"/>
          <p:nvPr/>
        </p:nvSpPr>
        <p:spPr>
          <a:xfrm>
            <a:off x="9230" y="3698344"/>
            <a:ext cx="141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</a:t>
            </a:r>
          </a:p>
          <a:p>
            <a:r>
              <a:rPr lang="en-US" dirty="0"/>
              <a:t>Cut →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5DB5F86-1DEA-2641-B203-31EBADC3548F}"/>
              </a:ext>
            </a:extLst>
          </p:cNvPr>
          <p:cNvSpPr txBox="1"/>
          <p:nvPr/>
        </p:nvSpPr>
        <p:spPr>
          <a:xfrm>
            <a:off x="2169427" y="2517478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 “big piece”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7D2B5DF-DB61-D644-938E-D274965C48CC}"/>
              </a:ext>
            </a:extLst>
          </p:cNvPr>
          <p:cNvSpPr txBox="1"/>
          <p:nvPr/>
        </p:nvSpPr>
        <p:spPr>
          <a:xfrm>
            <a:off x="1837271" y="3639031"/>
            <a:ext cx="22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Middle “big piece”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BA518C0B-775A-8E47-9FE1-6753A2037C4C}"/>
              </a:ext>
            </a:extLst>
          </p:cNvPr>
          <p:cNvSpPr txBox="1"/>
          <p:nvPr/>
        </p:nvSpPr>
        <p:spPr>
          <a:xfrm>
            <a:off x="1974720" y="4728631"/>
            <a:ext cx="22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Bottom “big piece”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1BD4D46-5781-1E4E-B964-8EF60085BD28}"/>
              </a:ext>
            </a:extLst>
          </p:cNvPr>
          <p:cNvSpPr txBox="1"/>
          <p:nvPr/>
        </p:nvSpPr>
        <p:spPr>
          <a:xfrm>
            <a:off x="3092285" y="6063980"/>
            <a:ext cx="272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what you do, Robin?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C7F6D75-FF5E-3446-95CA-A98911B7D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0" t="40193" r="25997" b="45042"/>
          <a:stretch/>
        </p:blipFill>
        <p:spPr>
          <a:xfrm rot="5400000">
            <a:off x="4975034" y="3385427"/>
            <a:ext cx="4233985" cy="758952"/>
          </a:xfrm>
          <a:prstGeom prst="rect">
            <a:avLst/>
          </a:prstGeom>
        </p:spPr>
      </p:pic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EC195701-1C4A-1044-99F6-E705D73957B1}"/>
              </a:ext>
            </a:extLst>
          </p:cNvPr>
          <p:cNvCxnSpPr>
            <a:cxnSpLocks/>
          </p:cNvCxnSpPr>
          <p:nvPr/>
        </p:nvCxnSpPr>
        <p:spPr>
          <a:xfrm>
            <a:off x="6835322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0AE70C5E-36EC-FB4B-805C-627B8D9AA6F0}"/>
              </a:ext>
            </a:extLst>
          </p:cNvPr>
          <p:cNvCxnSpPr>
            <a:cxnSpLocks/>
          </p:cNvCxnSpPr>
          <p:nvPr/>
        </p:nvCxnSpPr>
        <p:spPr>
          <a:xfrm>
            <a:off x="6961306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D8BBB50-7BCB-C74C-8A48-176D4BCBF675}"/>
              </a:ext>
            </a:extLst>
          </p:cNvPr>
          <p:cNvCxnSpPr>
            <a:cxnSpLocks/>
          </p:cNvCxnSpPr>
          <p:nvPr/>
        </p:nvCxnSpPr>
        <p:spPr>
          <a:xfrm>
            <a:off x="7087290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A91F76F7-7B4D-294D-89D9-3455B5D65BA5}"/>
              </a:ext>
            </a:extLst>
          </p:cNvPr>
          <p:cNvCxnSpPr>
            <a:cxnSpLocks/>
          </p:cNvCxnSpPr>
          <p:nvPr/>
        </p:nvCxnSpPr>
        <p:spPr>
          <a:xfrm>
            <a:off x="7213274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9B3DC27C-C2C9-B547-A6FF-665F09138BBE}"/>
              </a:ext>
            </a:extLst>
          </p:cNvPr>
          <p:cNvCxnSpPr>
            <a:cxnSpLocks/>
          </p:cNvCxnSpPr>
          <p:nvPr/>
        </p:nvCxnSpPr>
        <p:spPr>
          <a:xfrm>
            <a:off x="7281062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6BFE178C-7876-DC46-A73E-EA550D234079}"/>
              </a:ext>
            </a:extLst>
          </p:cNvPr>
          <p:cNvCxnSpPr>
            <a:cxnSpLocks/>
          </p:cNvCxnSpPr>
          <p:nvPr/>
        </p:nvCxnSpPr>
        <p:spPr>
          <a:xfrm>
            <a:off x="7348850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F6C318B0-D8FB-5041-A0F1-C4E0E8860F5D}"/>
              </a:ext>
            </a:extLst>
          </p:cNvPr>
          <p:cNvCxnSpPr>
            <a:cxnSpLocks/>
          </p:cNvCxnSpPr>
          <p:nvPr/>
        </p:nvCxnSpPr>
        <p:spPr>
          <a:xfrm>
            <a:off x="7416639" y="1498766"/>
            <a:ext cx="0" cy="4490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2F64D6F8-E53A-354F-B257-39301A3FA058}"/>
              </a:ext>
            </a:extLst>
          </p:cNvPr>
          <p:cNvSpPr txBox="1"/>
          <p:nvPr/>
        </p:nvSpPr>
        <p:spPr>
          <a:xfrm>
            <a:off x="5496537" y="3021250"/>
            <a:ext cx="134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</a:t>
            </a:r>
          </a:p>
          <a:p>
            <a:r>
              <a:rPr lang="en-US" dirty="0"/>
              <a:t>3mm pitch</a:t>
            </a:r>
          </a:p>
          <a:p>
            <a:r>
              <a:rPr lang="en-US" dirty="0"/>
              <a:t>in this</a:t>
            </a:r>
          </a:p>
          <a:p>
            <a:r>
              <a:rPr lang="en-US" dirty="0"/>
              <a:t>direction → 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9E2AE70E-52B5-A644-93FA-C3E99680ABE7}"/>
              </a:ext>
            </a:extLst>
          </p:cNvPr>
          <p:cNvSpPr txBox="1"/>
          <p:nvPr/>
        </p:nvSpPr>
        <p:spPr>
          <a:xfrm>
            <a:off x="5732640" y="1162503"/>
            <a:ext cx="15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3mm pitch ↓ 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697EF24-C508-BA44-8060-E6B8760C10EB}"/>
              </a:ext>
            </a:extLst>
          </p:cNvPr>
          <p:cNvSpPr txBox="1"/>
          <p:nvPr/>
        </p:nvSpPr>
        <p:spPr>
          <a:xfrm>
            <a:off x="7160442" y="1152394"/>
            <a:ext cx="15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↓  2mm pitch</a:t>
            </a: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92DBD0B-6B9E-6946-BADA-8BD5BC6EEC2D}"/>
              </a:ext>
            </a:extLst>
          </p:cNvPr>
          <p:cNvCxnSpPr>
            <a:cxnSpLocks/>
          </p:cNvCxnSpPr>
          <p:nvPr/>
        </p:nvCxnSpPr>
        <p:spPr>
          <a:xfrm flipH="1">
            <a:off x="6693756" y="3636261"/>
            <a:ext cx="8303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D2E3275-1006-F64D-BCBD-4642D492464B}"/>
              </a:ext>
            </a:extLst>
          </p:cNvPr>
          <p:cNvCxnSpPr>
            <a:cxnSpLocks/>
          </p:cNvCxnSpPr>
          <p:nvPr/>
        </p:nvCxnSpPr>
        <p:spPr>
          <a:xfrm flipH="1">
            <a:off x="6693756" y="3762688"/>
            <a:ext cx="8303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F6A476D5-5041-0E47-B385-D72BFEDB2568}"/>
              </a:ext>
            </a:extLst>
          </p:cNvPr>
          <p:cNvCxnSpPr>
            <a:cxnSpLocks/>
          </p:cNvCxnSpPr>
          <p:nvPr/>
        </p:nvCxnSpPr>
        <p:spPr>
          <a:xfrm flipH="1">
            <a:off x="6693756" y="3889115"/>
            <a:ext cx="8303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BF341D3C-0DCB-9140-B469-EA3E18B88364}"/>
              </a:ext>
            </a:extLst>
          </p:cNvPr>
          <p:cNvCxnSpPr>
            <a:cxnSpLocks/>
          </p:cNvCxnSpPr>
          <p:nvPr/>
        </p:nvCxnSpPr>
        <p:spPr>
          <a:xfrm flipH="1">
            <a:off x="6685973" y="4015542"/>
            <a:ext cx="838181" cy="48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56BAE148-061B-7E44-AE9C-4300BDBE1DEC}"/>
              </a:ext>
            </a:extLst>
          </p:cNvPr>
          <p:cNvCxnSpPr>
            <a:cxnSpLocks/>
          </p:cNvCxnSpPr>
          <p:nvPr/>
        </p:nvCxnSpPr>
        <p:spPr>
          <a:xfrm flipH="1">
            <a:off x="6693756" y="4146865"/>
            <a:ext cx="8303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87582DF9-74AF-5548-9953-A7F3E888BB46}"/>
              </a:ext>
            </a:extLst>
          </p:cNvPr>
          <p:cNvCxnSpPr>
            <a:cxnSpLocks/>
          </p:cNvCxnSpPr>
          <p:nvPr/>
        </p:nvCxnSpPr>
        <p:spPr>
          <a:xfrm flipH="1">
            <a:off x="6693756" y="4273293"/>
            <a:ext cx="83039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6CD691A-8A0B-4AF4-568E-D7C15E9F22F2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3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AA3502-51A4-5A41-8D55-3FF48AD4A2C5}"/>
              </a:ext>
            </a:extLst>
          </p:cNvPr>
          <p:cNvSpPr txBox="1"/>
          <p:nvPr/>
        </p:nvSpPr>
        <p:spPr>
          <a:xfrm>
            <a:off x="1322886" y="2243323"/>
            <a:ext cx="3352032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1                                   5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6                                                    12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13                                                                     21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Existing Layout of 4” Wafer </a:t>
            </a:r>
            <a:r>
              <a:rPr lang="en-US" sz="3200" b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Update</a:t>
            </a:r>
            <a:endParaRPr lang="en-US" sz="3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55E943-F76E-354D-9681-2F864E17F680}"/>
              </a:ext>
            </a:extLst>
          </p:cNvPr>
          <p:cNvSpPr/>
          <p:nvPr/>
        </p:nvSpPr>
        <p:spPr>
          <a:xfrm>
            <a:off x="1114827" y="1980764"/>
            <a:ext cx="36576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9CF57-0393-F84D-8A90-09D625B178EB}"/>
              </a:ext>
            </a:extLst>
          </p:cNvPr>
          <p:cNvCxnSpPr/>
          <p:nvPr/>
        </p:nvCxnSpPr>
        <p:spPr>
          <a:xfrm>
            <a:off x="2774498" y="2088786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5EFEA-38DC-3D47-917F-3B578B4D052F}"/>
              </a:ext>
            </a:extLst>
          </p:cNvPr>
          <p:cNvSpPr txBox="1"/>
          <p:nvPr/>
        </p:nvSpPr>
        <p:spPr>
          <a:xfrm>
            <a:off x="2520916" y="1583118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3D8D-8874-D14A-9783-18CEA7505982}"/>
              </a:ext>
            </a:extLst>
          </p:cNvPr>
          <p:cNvSpPr txBox="1"/>
          <p:nvPr/>
        </p:nvSpPr>
        <p:spPr>
          <a:xfrm>
            <a:off x="-90690" y="3866489"/>
            <a:ext cx="899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3 x 3mm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93C458-8147-E14B-BC50-71ABB491B868}"/>
              </a:ext>
            </a:extLst>
          </p:cNvPr>
          <p:cNvCxnSpPr>
            <a:cxnSpLocks/>
          </p:cNvCxnSpPr>
          <p:nvPr/>
        </p:nvCxnSpPr>
        <p:spPr>
          <a:xfrm>
            <a:off x="832300" y="3425730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B07259-2B05-3C4F-83D1-E96DFCED14E7}"/>
              </a:ext>
            </a:extLst>
          </p:cNvPr>
          <p:cNvCxnSpPr>
            <a:cxnSpLocks/>
          </p:cNvCxnSpPr>
          <p:nvPr/>
        </p:nvCxnSpPr>
        <p:spPr>
          <a:xfrm>
            <a:off x="1315811" y="3041906"/>
            <a:ext cx="35679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64B88-825A-BC4C-BD06-63347D4DF9AA}"/>
              </a:ext>
            </a:extLst>
          </p:cNvPr>
          <p:cNvCxnSpPr>
            <a:cxnSpLocks/>
          </p:cNvCxnSpPr>
          <p:nvPr/>
        </p:nvCxnSpPr>
        <p:spPr>
          <a:xfrm>
            <a:off x="1461376" y="2671792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572EF-FE75-F34E-B55E-7B1F1A2D6BE9}"/>
              </a:ext>
            </a:extLst>
          </p:cNvPr>
          <p:cNvCxnSpPr>
            <a:cxnSpLocks/>
          </p:cNvCxnSpPr>
          <p:nvPr/>
        </p:nvCxnSpPr>
        <p:spPr>
          <a:xfrm>
            <a:off x="1817510" y="2301678"/>
            <a:ext cx="2248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0EB1F-FAFC-DB45-96CD-AC1A20CE3518}"/>
              </a:ext>
            </a:extLst>
          </p:cNvPr>
          <p:cNvCxnSpPr>
            <a:cxnSpLocks/>
          </p:cNvCxnSpPr>
          <p:nvPr/>
        </p:nvCxnSpPr>
        <p:spPr>
          <a:xfrm>
            <a:off x="1666369" y="5313349"/>
            <a:ext cx="23658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8AC3CF-1DB4-EC41-B105-AC295D6EB052}"/>
              </a:ext>
            </a:extLst>
          </p:cNvPr>
          <p:cNvCxnSpPr>
            <a:cxnSpLocks/>
          </p:cNvCxnSpPr>
          <p:nvPr/>
        </p:nvCxnSpPr>
        <p:spPr>
          <a:xfrm>
            <a:off x="1449076" y="4943235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D12179-5BB6-0E44-8423-CC6D275482D7}"/>
              </a:ext>
            </a:extLst>
          </p:cNvPr>
          <p:cNvCxnSpPr>
            <a:cxnSpLocks/>
          </p:cNvCxnSpPr>
          <p:nvPr/>
        </p:nvCxnSpPr>
        <p:spPr>
          <a:xfrm>
            <a:off x="1114827" y="4573121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D8CFA3-E353-2146-8A43-322AC7463776}"/>
              </a:ext>
            </a:extLst>
          </p:cNvPr>
          <p:cNvCxnSpPr>
            <a:cxnSpLocks/>
          </p:cNvCxnSpPr>
          <p:nvPr/>
        </p:nvCxnSpPr>
        <p:spPr>
          <a:xfrm>
            <a:off x="848000" y="4203007"/>
            <a:ext cx="3880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ABA0A4-FDCC-F741-B27F-4A58C5F09AAB}"/>
              </a:ext>
            </a:extLst>
          </p:cNvPr>
          <p:cNvSpPr txBox="1"/>
          <p:nvPr/>
        </p:nvSpPr>
        <p:spPr>
          <a:xfrm>
            <a:off x="5237569" y="1249617"/>
            <a:ext cx="38326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b="1" dirty="0"/>
              <a:t>Considerations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 On the wafer, we want:</a:t>
            </a:r>
          </a:p>
          <a:p>
            <a:r>
              <a:rPr lang="en-US" sz="1600" dirty="0"/>
              <a:t>   – (10mm)</a:t>
            </a:r>
            <a:r>
              <a:rPr lang="en-US" sz="1600" baseline="30000" dirty="0"/>
              <a:t>2</a:t>
            </a:r>
            <a:r>
              <a:rPr lang="en-US" sz="1600" dirty="0"/>
              <a:t> 128-pixel arrays of (70µm)</a:t>
            </a:r>
            <a:r>
              <a:rPr lang="en-US" sz="1600" baseline="30000" dirty="0"/>
              <a:t>2</a:t>
            </a:r>
            <a:r>
              <a:rPr lang="en-US" sz="1600" dirty="0"/>
              <a:t>,</a:t>
            </a:r>
          </a:p>
          <a:p>
            <a:r>
              <a:rPr lang="en-US" sz="1600" dirty="0"/>
              <a:t>      (130µm)</a:t>
            </a:r>
            <a:r>
              <a:rPr lang="en-US" sz="1600" baseline="30000" dirty="0"/>
              <a:t>2</a:t>
            </a:r>
            <a:r>
              <a:rPr lang="en-US" sz="1600" dirty="0"/>
              <a:t> and (200µm)</a:t>
            </a:r>
            <a:r>
              <a:rPr lang="en-US" sz="1600" baseline="30000" dirty="0"/>
              <a:t>2</a:t>
            </a:r>
            <a:r>
              <a:rPr lang="en-US" sz="1600" dirty="0"/>
              <a:t> STJs</a:t>
            </a:r>
          </a:p>
          <a:p>
            <a:r>
              <a:rPr lang="en-US" sz="1600" dirty="0"/>
              <a:t>   – (3mm)</a:t>
            </a:r>
            <a:r>
              <a:rPr lang="en-US" sz="1600" baseline="30000" dirty="0"/>
              <a:t>2</a:t>
            </a:r>
            <a:r>
              <a:rPr lang="en-US" sz="1600" dirty="0"/>
              <a:t> 36- pixel arrays of (70µm)</a:t>
            </a:r>
            <a:r>
              <a:rPr lang="en-US" sz="1600" baseline="30000" dirty="0"/>
              <a:t>2</a:t>
            </a:r>
            <a:r>
              <a:rPr lang="en-US" sz="1600" dirty="0"/>
              <a:t>,</a:t>
            </a:r>
          </a:p>
          <a:p>
            <a:r>
              <a:rPr lang="en-US" sz="1600" dirty="0"/>
              <a:t>      (130µm)</a:t>
            </a:r>
            <a:r>
              <a:rPr lang="en-US" sz="1600" baseline="30000" dirty="0"/>
              <a:t>2</a:t>
            </a:r>
            <a:r>
              <a:rPr lang="en-US" sz="1600" dirty="0"/>
              <a:t> and (200µm)</a:t>
            </a:r>
            <a:r>
              <a:rPr lang="en-US" sz="1600" baseline="30000" dirty="0"/>
              <a:t>2</a:t>
            </a:r>
            <a:r>
              <a:rPr lang="en-US" sz="1600" dirty="0"/>
              <a:t> STJs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– Many (2mm x 3 mm) test chips</a:t>
            </a:r>
          </a:p>
          <a:p>
            <a:r>
              <a:rPr lang="en-US" sz="1600" dirty="0"/>
              <a:t>• Film thicknesses are optimized in the</a:t>
            </a:r>
          </a:p>
          <a:p>
            <a:r>
              <a:rPr lang="en-US" sz="1600" dirty="0"/>
              <a:t>   center of the wafer, so we want chips of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all types near the center.</a:t>
            </a:r>
          </a:p>
          <a:p>
            <a:r>
              <a:rPr lang="en-US" sz="1600" dirty="0"/>
              <a:t>• We want to be able to dice the wafer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 relatively easily without  re-mounting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 The current layout gives</a:t>
            </a:r>
          </a:p>
          <a:p>
            <a:r>
              <a:rPr lang="en-US" sz="1600" dirty="0"/>
              <a:t>   – 42 (10mm)</a:t>
            </a:r>
            <a:r>
              <a:rPr lang="en-US" sz="1600" baseline="30000" dirty="0"/>
              <a:t>2</a:t>
            </a:r>
            <a:r>
              <a:rPr lang="en-US" sz="1600" dirty="0"/>
              <a:t> chips with 128-pixel arrays</a:t>
            </a:r>
          </a:p>
          <a:p>
            <a:r>
              <a:rPr lang="en-US" sz="1600" dirty="0"/>
              <a:t>   – 96 (3mm)</a:t>
            </a:r>
            <a:r>
              <a:rPr lang="en-US" sz="1600" baseline="30000" dirty="0"/>
              <a:t>2</a:t>
            </a:r>
            <a:r>
              <a:rPr lang="en-US" sz="1600" dirty="0"/>
              <a:t> chips with 36-pixel arrays </a:t>
            </a:r>
          </a:p>
          <a:p>
            <a:r>
              <a:rPr lang="en-US" sz="1600" dirty="0"/>
              <a:t>   – 192 (2mm x 3mm) test chips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AFE3B-C2B4-0B4E-A18A-6B8686FE16B6}"/>
              </a:ext>
            </a:extLst>
          </p:cNvPr>
          <p:cNvSpPr txBox="1"/>
          <p:nvPr/>
        </p:nvSpPr>
        <p:spPr>
          <a:xfrm>
            <a:off x="-19793" y="35053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6 x 2mm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5B4BD37-448E-D440-B96C-E82AA12C37B2}"/>
              </a:ext>
            </a:extLst>
          </p:cNvPr>
          <p:cNvCxnSpPr>
            <a:cxnSpLocks/>
          </p:cNvCxnSpPr>
          <p:nvPr/>
        </p:nvCxnSpPr>
        <p:spPr>
          <a:xfrm>
            <a:off x="833800" y="35733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8713EE4-3E16-6C4D-BCE3-29155016B12F}"/>
              </a:ext>
            </a:extLst>
          </p:cNvPr>
          <p:cNvCxnSpPr>
            <a:cxnSpLocks/>
          </p:cNvCxnSpPr>
          <p:nvPr/>
        </p:nvCxnSpPr>
        <p:spPr>
          <a:xfrm flipV="1">
            <a:off x="791648" y="3425730"/>
            <a:ext cx="0" cy="4407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F771E35-B663-414C-97BB-83A7222BB13F}"/>
              </a:ext>
            </a:extLst>
          </p:cNvPr>
          <p:cNvCxnSpPr>
            <a:cxnSpLocks/>
          </p:cNvCxnSpPr>
          <p:nvPr/>
        </p:nvCxnSpPr>
        <p:spPr>
          <a:xfrm flipV="1">
            <a:off x="1114827" y="3057188"/>
            <a:ext cx="0" cy="36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8741F9B-AC98-8B41-8FDF-8F6A96C6AF6D}"/>
              </a:ext>
            </a:extLst>
          </p:cNvPr>
          <p:cNvCxnSpPr>
            <a:cxnSpLocks/>
          </p:cNvCxnSpPr>
          <p:nvPr/>
        </p:nvCxnSpPr>
        <p:spPr>
          <a:xfrm flipV="1">
            <a:off x="1313921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4BF1592-496D-D841-9145-DB2C1554C0A3}"/>
              </a:ext>
            </a:extLst>
          </p:cNvPr>
          <p:cNvCxnSpPr>
            <a:cxnSpLocks/>
          </p:cNvCxnSpPr>
          <p:nvPr/>
        </p:nvCxnSpPr>
        <p:spPr>
          <a:xfrm>
            <a:off x="832300" y="4201838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5BC1029-B961-4740-8C26-A84DC0CE7643}"/>
              </a:ext>
            </a:extLst>
          </p:cNvPr>
          <p:cNvCxnSpPr>
            <a:cxnSpLocks/>
          </p:cNvCxnSpPr>
          <p:nvPr/>
        </p:nvCxnSpPr>
        <p:spPr>
          <a:xfrm flipV="1">
            <a:off x="1676798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0B0357-6D05-F247-9B9F-355EE22EE7AD}"/>
              </a:ext>
            </a:extLst>
          </p:cNvPr>
          <p:cNvCxnSpPr>
            <a:cxnSpLocks/>
          </p:cNvCxnSpPr>
          <p:nvPr/>
        </p:nvCxnSpPr>
        <p:spPr>
          <a:xfrm flipV="1">
            <a:off x="2039675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4C9367-DB63-B34B-B64E-DD4DFB96FDE6}"/>
              </a:ext>
            </a:extLst>
          </p:cNvPr>
          <p:cNvCxnSpPr>
            <a:cxnSpLocks/>
          </p:cNvCxnSpPr>
          <p:nvPr/>
        </p:nvCxnSpPr>
        <p:spPr>
          <a:xfrm flipV="1">
            <a:off x="2402552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6F3433-63C8-9A42-A3B0-F32D71CE87FC}"/>
              </a:ext>
            </a:extLst>
          </p:cNvPr>
          <p:cNvCxnSpPr>
            <a:cxnSpLocks/>
          </p:cNvCxnSpPr>
          <p:nvPr/>
        </p:nvCxnSpPr>
        <p:spPr>
          <a:xfrm flipV="1">
            <a:off x="2765429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193580C-92C5-3042-B27B-9707980A7BC6}"/>
              </a:ext>
            </a:extLst>
          </p:cNvPr>
          <p:cNvCxnSpPr>
            <a:cxnSpLocks/>
          </p:cNvCxnSpPr>
          <p:nvPr/>
        </p:nvCxnSpPr>
        <p:spPr>
          <a:xfrm flipV="1">
            <a:off x="3128306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75C60B3-AAA1-F043-869C-65546DCD1322}"/>
              </a:ext>
            </a:extLst>
          </p:cNvPr>
          <p:cNvCxnSpPr>
            <a:cxnSpLocks/>
          </p:cNvCxnSpPr>
          <p:nvPr/>
        </p:nvCxnSpPr>
        <p:spPr>
          <a:xfrm flipV="1">
            <a:off x="3491183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3404AC5-181C-3A41-B238-82713EBADBB4}"/>
              </a:ext>
            </a:extLst>
          </p:cNvPr>
          <p:cNvCxnSpPr>
            <a:cxnSpLocks/>
          </p:cNvCxnSpPr>
          <p:nvPr/>
        </p:nvCxnSpPr>
        <p:spPr>
          <a:xfrm flipV="1">
            <a:off x="3854060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32A5365-0A5A-5F46-904C-69763FEAF06E}"/>
              </a:ext>
            </a:extLst>
          </p:cNvPr>
          <p:cNvCxnSpPr>
            <a:cxnSpLocks/>
          </p:cNvCxnSpPr>
          <p:nvPr/>
        </p:nvCxnSpPr>
        <p:spPr>
          <a:xfrm flipV="1">
            <a:off x="4216937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C38175-6005-1940-BE5D-E3096E1C75DE}"/>
              </a:ext>
            </a:extLst>
          </p:cNvPr>
          <p:cNvCxnSpPr>
            <a:cxnSpLocks/>
          </p:cNvCxnSpPr>
          <p:nvPr/>
        </p:nvCxnSpPr>
        <p:spPr>
          <a:xfrm flipV="1">
            <a:off x="4579818" y="19353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68C7DC8-81FE-954F-AA24-2307CD3DB0B5}"/>
              </a:ext>
            </a:extLst>
          </p:cNvPr>
          <p:cNvCxnSpPr>
            <a:cxnSpLocks/>
          </p:cNvCxnSpPr>
          <p:nvPr/>
        </p:nvCxnSpPr>
        <p:spPr>
          <a:xfrm flipV="1">
            <a:off x="1306103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688D7F4-56D9-924F-A553-92C87786D2D3}"/>
              </a:ext>
            </a:extLst>
          </p:cNvPr>
          <p:cNvCxnSpPr>
            <a:cxnSpLocks/>
          </p:cNvCxnSpPr>
          <p:nvPr/>
        </p:nvCxnSpPr>
        <p:spPr>
          <a:xfrm flipV="1">
            <a:off x="1668980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92530E8-887E-3D4B-9639-0908D0EE235B}"/>
              </a:ext>
            </a:extLst>
          </p:cNvPr>
          <p:cNvCxnSpPr>
            <a:cxnSpLocks/>
          </p:cNvCxnSpPr>
          <p:nvPr/>
        </p:nvCxnSpPr>
        <p:spPr>
          <a:xfrm flipV="1">
            <a:off x="2031857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9FEB86C-6C45-064F-AA36-099DAD053D11}"/>
              </a:ext>
            </a:extLst>
          </p:cNvPr>
          <p:cNvCxnSpPr>
            <a:cxnSpLocks/>
          </p:cNvCxnSpPr>
          <p:nvPr/>
        </p:nvCxnSpPr>
        <p:spPr>
          <a:xfrm flipV="1">
            <a:off x="2394734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E97427-0943-A847-AB9B-ABB5B7AF927A}"/>
              </a:ext>
            </a:extLst>
          </p:cNvPr>
          <p:cNvCxnSpPr>
            <a:cxnSpLocks/>
          </p:cNvCxnSpPr>
          <p:nvPr/>
        </p:nvCxnSpPr>
        <p:spPr>
          <a:xfrm flipV="1">
            <a:off x="2757611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03760D3-8D2A-4145-AF2B-849D10E12034}"/>
              </a:ext>
            </a:extLst>
          </p:cNvPr>
          <p:cNvCxnSpPr>
            <a:cxnSpLocks/>
          </p:cNvCxnSpPr>
          <p:nvPr/>
        </p:nvCxnSpPr>
        <p:spPr>
          <a:xfrm flipV="1">
            <a:off x="3120488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BDB0F3B-6611-494E-A9B7-FEC9373E03FC}"/>
              </a:ext>
            </a:extLst>
          </p:cNvPr>
          <p:cNvCxnSpPr>
            <a:cxnSpLocks/>
          </p:cNvCxnSpPr>
          <p:nvPr/>
        </p:nvCxnSpPr>
        <p:spPr>
          <a:xfrm flipV="1">
            <a:off x="3483365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12A73F9-AB2A-9040-BEC5-5ADFAA3015A2}"/>
              </a:ext>
            </a:extLst>
          </p:cNvPr>
          <p:cNvCxnSpPr>
            <a:cxnSpLocks/>
          </p:cNvCxnSpPr>
          <p:nvPr/>
        </p:nvCxnSpPr>
        <p:spPr>
          <a:xfrm flipV="1">
            <a:off x="3846242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1CE9C775-8512-8444-B67A-570ED4A2C0A3}"/>
              </a:ext>
            </a:extLst>
          </p:cNvPr>
          <p:cNvCxnSpPr>
            <a:cxnSpLocks/>
          </p:cNvCxnSpPr>
          <p:nvPr/>
        </p:nvCxnSpPr>
        <p:spPr>
          <a:xfrm flipV="1">
            <a:off x="4209119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493A73D-814D-6C4C-9AAC-4E5CB6D5D994}"/>
              </a:ext>
            </a:extLst>
          </p:cNvPr>
          <p:cNvCxnSpPr>
            <a:cxnSpLocks/>
          </p:cNvCxnSpPr>
          <p:nvPr/>
        </p:nvCxnSpPr>
        <p:spPr>
          <a:xfrm flipV="1">
            <a:off x="4572000" y="42043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A1B4989-9D63-9342-8253-BFE64E4B6B7F}"/>
              </a:ext>
            </a:extLst>
          </p:cNvPr>
          <p:cNvCxnSpPr>
            <a:cxnSpLocks/>
          </p:cNvCxnSpPr>
          <p:nvPr/>
        </p:nvCxnSpPr>
        <p:spPr>
          <a:xfrm>
            <a:off x="833800" y="36471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0C5F42F-06D6-8C45-AD49-228E4C87CDC5}"/>
              </a:ext>
            </a:extLst>
          </p:cNvPr>
          <p:cNvCxnSpPr>
            <a:cxnSpLocks/>
          </p:cNvCxnSpPr>
          <p:nvPr/>
        </p:nvCxnSpPr>
        <p:spPr>
          <a:xfrm>
            <a:off x="833800" y="37204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7C89C27-344D-654C-BEC4-1BADBA0679FE}"/>
              </a:ext>
            </a:extLst>
          </p:cNvPr>
          <p:cNvCxnSpPr>
            <a:cxnSpLocks/>
          </p:cNvCxnSpPr>
          <p:nvPr/>
        </p:nvCxnSpPr>
        <p:spPr>
          <a:xfrm>
            <a:off x="833800" y="37942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FEEDFD5-83E8-C84E-8BB5-4BF9F8D44C08}"/>
              </a:ext>
            </a:extLst>
          </p:cNvPr>
          <p:cNvCxnSpPr>
            <a:cxnSpLocks/>
          </p:cNvCxnSpPr>
          <p:nvPr/>
        </p:nvCxnSpPr>
        <p:spPr>
          <a:xfrm>
            <a:off x="840500" y="3867616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2976B20-7730-EE45-9347-DB4FECB47EBD}"/>
              </a:ext>
            </a:extLst>
          </p:cNvPr>
          <p:cNvSpPr txBox="1"/>
          <p:nvPr/>
        </p:nvSpPr>
        <p:spPr>
          <a:xfrm>
            <a:off x="1342862" y="4117208"/>
            <a:ext cx="3352032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22                                                                    30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31                                                 37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38                                 42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F149842-BD6E-644B-8878-2585C1082A31}"/>
              </a:ext>
            </a:extLst>
          </p:cNvPr>
          <p:cNvCxnSpPr>
            <a:cxnSpLocks/>
          </p:cNvCxnSpPr>
          <p:nvPr/>
        </p:nvCxnSpPr>
        <p:spPr>
          <a:xfrm>
            <a:off x="840500" y="398089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FD83018-030E-1348-BA68-64B626C2EF79}"/>
              </a:ext>
            </a:extLst>
          </p:cNvPr>
          <p:cNvCxnSpPr>
            <a:cxnSpLocks/>
          </p:cNvCxnSpPr>
          <p:nvPr/>
        </p:nvCxnSpPr>
        <p:spPr>
          <a:xfrm>
            <a:off x="840500" y="409007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A7BE270-938A-6F4E-ADB1-ADE994C0192F}"/>
              </a:ext>
            </a:extLst>
          </p:cNvPr>
          <p:cNvCxnSpPr>
            <a:cxnSpLocks/>
          </p:cNvCxnSpPr>
          <p:nvPr/>
        </p:nvCxnSpPr>
        <p:spPr>
          <a:xfrm>
            <a:off x="833800" y="34995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78F6796-AAE0-6B4C-8732-868A835B1B6D}"/>
              </a:ext>
            </a:extLst>
          </p:cNvPr>
          <p:cNvCxnSpPr>
            <a:cxnSpLocks/>
          </p:cNvCxnSpPr>
          <p:nvPr/>
        </p:nvCxnSpPr>
        <p:spPr>
          <a:xfrm flipV="1">
            <a:off x="791648" y="3866489"/>
            <a:ext cx="0" cy="335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641D01D-AFF4-9448-9154-4AE26F5CD5FE}"/>
              </a:ext>
            </a:extLst>
          </p:cNvPr>
          <p:cNvSpPr txBox="1"/>
          <p:nvPr/>
        </p:nvSpPr>
        <p:spPr>
          <a:xfrm>
            <a:off x="124202" y="310345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BC23EA0-82E4-A64D-A065-822C7EC05C47}"/>
              </a:ext>
            </a:extLst>
          </p:cNvPr>
          <p:cNvCxnSpPr>
            <a:cxnSpLocks/>
          </p:cNvCxnSpPr>
          <p:nvPr/>
        </p:nvCxnSpPr>
        <p:spPr>
          <a:xfrm flipV="1">
            <a:off x="1318454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0267FA8F-D92F-EB42-B495-748B8DB52F7F}"/>
              </a:ext>
            </a:extLst>
          </p:cNvPr>
          <p:cNvCxnSpPr>
            <a:cxnSpLocks/>
          </p:cNvCxnSpPr>
          <p:nvPr/>
        </p:nvCxnSpPr>
        <p:spPr>
          <a:xfrm flipV="1">
            <a:off x="1426975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92041BD-E73F-5E4C-ABEC-1AB766D7E9D2}"/>
              </a:ext>
            </a:extLst>
          </p:cNvPr>
          <p:cNvCxnSpPr>
            <a:cxnSpLocks/>
          </p:cNvCxnSpPr>
          <p:nvPr/>
        </p:nvCxnSpPr>
        <p:spPr>
          <a:xfrm flipV="1">
            <a:off x="1535496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FAC0413-E28C-234A-86BE-8B3C1A9C63F2}"/>
              </a:ext>
            </a:extLst>
          </p:cNvPr>
          <p:cNvCxnSpPr>
            <a:cxnSpLocks/>
          </p:cNvCxnSpPr>
          <p:nvPr/>
        </p:nvCxnSpPr>
        <p:spPr>
          <a:xfrm flipV="1">
            <a:off x="1644017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7583D316-03BE-FF44-B41B-E0BCCF6D835E}"/>
              </a:ext>
            </a:extLst>
          </p:cNvPr>
          <p:cNvCxnSpPr>
            <a:cxnSpLocks/>
          </p:cNvCxnSpPr>
          <p:nvPr/>
        </p:nvCxnSpPr>
        <p:spPr>
          <a:xfrm flipV="1">
            <a:off x="1752538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9AC0DFC-28DC-7345-8D74-5FDFC2218FCF}"/>
              </a:ext>
            </a:extLst>
          </p:cNvPr>
          <p:cNvCxnSpPr>
            <a:cxnSpLocks/>
          </p:cNvCxnSpPr>
          <p:nvPr/>
        </p:nvCxnSpPr>
        <p:spPr>
          <a:xfrm flipV="1">
            <a:off x="1861059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E474D82-5991-F041-9682-0B9981732786}"/>
              </a:ext>
            </a:extLst>
          </p:cNvPr>
          <p:cNvCxnSpPr>
            <a:cxnSpLocks/>
          </p:cNvCxnSpPr>
          <p:nvPr/>
        </p:nvCxnSpPr>
        <p:spPr>
          <a:xfrm flipV="1">
            <a:off x="1969580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A4EF789-8778-6F40-B9AB-AF6D5C60859D}"/>
              </a:ext>
            </a:extLst>
          </p:cNvPr>
          <p:cNvCxnSpPr>
            <a:cxnSpLocks/>
          </p:cNvCxnSpPr>
          <p:nvPr/>
        </p:nvCxnSpPr>
        <p:spPr>
          <a:xfrm flipV="1">
            <a:off x="2078101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5679A8D-912F-0344-80F3-5D67A88ECA66}"/>
              </a:ext>
            </a:extLst>
          </p:cNvPr>
          <p:cNvCxnSpPr>
            <a:cxnSpLocks/>
          </p:cNvCxnSpPr>
          <p:nvPr/>
        </p:nvCxnSpPr>
        <p:spPr>
          <a:xfrm flipV="1">
            <a:off x="2186622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9043BE7-7E2E-9D4D-A171-EA098E30326F}"/>
              </a:ext>
            </a:extLst>
          </p:cNvPr>
          <p:cNvCxnSpPr>
            <a:cxnSpLocks/>
          </p:cNvCxnSpPr>
          <p:nvPr/>
        </p:nvCxnSpPr>
        <p:spPr>
          <a:xfrm flipV="1">
            <a:off x="2295143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7DD8E055-307D-BA44-80E8-E1872FCDC9DA}"/>
              </a:ext>
            </a:extLst>
          </p:cNvPr>
          <p:cNvCxnSpPr>
            <a:cxnSpLocks/>
          </p:cNvCxnSpPr>
          <p:nvPr/>
        </p:nvCxnSpPr>
        <p:spPr>
          <a:xfrm flipV="1">
            <a:off x="2403664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BF1670E2-3ED4-DC4A-B4AE-1D37FF879EE4}"/>
              </a:ext>
            </a:extLst>
          </p:cNvPr>
          <p:cNvCxnSpPr>
            <a:cxnSpLocks/>
          </p:cNvCxnSpPr>
          <p:nvPr/>
        </p:nvCxnSpPr>
        <p:spPr>
          <a:xfrm flipV="1">
            <a:off x="2512185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5CD1527-4E6E-9D48-9352-FB33227E8208}"/>
              </a:ext>
            </a:extLst>
          </p:cNvPr>
          <p:cNvCxnSpPr>
            <a:cxnSpLocks/>
          </p:cNvCxnSpPr>
          <p:nvPr/>
        </p:nvCxnSpPr>
        <p:spPr>
          <a:xfrm flipV="1">
            <a:off x="2620706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C1866C3-4D6C-684D-A451-A7D6DC214C75}"/>
              </a:ext>
            </a:extLst>
          </p:cNvPr>
          <p:cNvCxnSpPr>
            <a:cxnSpLocks/>
          </p:cNvCxnSpPr>
          <p:nvPr/>
        </p:nvCxnSpPr>
        <p:spPr>
          <a:xfrm flipV="1">
            <a:off x="2729227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12E60DA-18C0-8642-93E8-DCA55145E30C}"/>
              </a:ext>
            </a:extLst>
          </p:cNvPr>
          <p:cNvCxnSpPr>
            <a:cxnSpLocks/>
          </p:cNvCxnSpPr>
          <p:nvPr/>
        </p:nvCxnSpPr>
        <p:spPr>
          <a:xfrm flipV="1">
            <a:off x="2837748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7C2125D-E3D5-1748-BA9F-8244378E48E9}"/>
              </a:ext>
            </a:extLst>
          </p:cNvPr>
          <p:cNvCxnSpPr>
            <a:cxnSpLocks/>
          </p:cNvCxnSpPr>
          <p:nvPr/>
        </p:nvCxnSpPr>
        <p:spPr>
          <a:xfrm flipV="1">
            <a:off x="2946269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CFE3B56-9560-6345-B9E9-A9DC614DBBAC}"/>
              </a:ext>
            </a:extLst>
          </p:cNvPr>
          <p:cNvCxnSpPr>
            <a:cxnSpLocks/>
          </p:cNvCxnSpPr>
          <p:nvPr/>
        </p:nvCxnSpPr>
        <p:spPr>
          <a:xfrm flipV="1">
            <a:off x="3054790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3D6694B-56CE-374C-9118-25D36243E091}"/>
              </a:ext>
            </a:extLst>
          </p:cNvPr>
          <p:cNvCxnSpPr>
            <a:cxnSpLocks/>
          </p:cNvCxnSpPr>
          <p:nvPr/>
        </p:nvCxnSpPr>
        <p:spPr>
          <a:xfrm flipV="1">
            <a:off x="3163311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707C2B2-A33D-6145-A465-83072F531511}"/>
              </a:ext>
            </a:extLst>
          </p:cNvPr>
          <p:cNvCxnSpPr>
            <a:cxnSpLocks/>
          </p:cNvCxnSpPr>
          <p:nvPr/>
        </p:nvCxnSpPr>
        <p:spPr>
          <a:xfrm flipV="1">
            <a:off x="3271832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7B5BF54-546C-4D41-BEC9-CA6E9E688FEE}"/>
              </a:ext>
            </a:extLst>
          </p:cNvPr>
          <p:cNvCxnSpPr>
            <a:cxnSpLocks/>
          </p:cNvCxnSpPr>
          <p:nvPr/>
        </p:nvCxnSpPr>
        <p:spPr>
          <a:xfrm flipV="1">
            <a:off x="3380353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116AF70-89C8-774B-A87F-028C21B58B45}"/>
              </a:ext>
            </a:extLst>
          </p:cNvPr>
          <p:cNvCxnSpPr>
            <a:cxnSpLocks/>
          </p:cNvCxnSpPr>
          <p:nvPr/>
        </p:nvCxnSpPr>
        <p:spPr>
          <a:xfrm flipV="1">
            <a:off x="3488874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650FCEE-F8DF-5F4F-BC28-E1632D881979}"/>
              </a:ext>
            </a:extLst>
          </p:cNvPr>
          <p:cNvCxnSpPr>
            <a:cxnSpLocks/>
          </p:cNvCxnSpPr>
          <p:nvPr/>
        </p:nvCxnSpPr>
        <p:spPr>
          <a:xfrm flipV="1">
            <a:off x="3597395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B1CF0EC9-6FD9-2C4B-85F3-39ADFA9AFD0B}"/>
              </a:ext>
            </a:extLst>
          </p:cNvPr>
          <p:cNvCxnSpPr>
            <a:cxnSpLocks/>
          </p:cNvCxnSpPr>
          <p:nvPr/>
        </p:nvCxnSpPr>
        <p:spPr>
          <a:xfrm flipV="1">
            <a:off x="3705916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99CFB8B-FC1D-D045-BF58-F6D9D4F05A32}"/>
              </a:ext>
            </a:extLst>
          </p:cNvPr>
          <p:cNvCxnSpPr>
            <a:cxnSpLocks/>
          </p:cNvCxnSpPr>
          <p:nvPr/>
        </p:nvCxnSpPr>
        <p:spPr>
          <a:xfrm flipV="1">
            <a:off x="3814437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586187B8-4325-624D-84A1-A619AE73B412}"/>
              </a:ext>
            </a:extLst>
          </p:cNvPr>
          <p:cNvCxnSpPr>
            <a:cxnSpLocks/>
          </p:cNvCxnSpPr>
          <p:nvPr/>
        </p:nvCxnSpPr>
        <p:spPr>
          <a:xfrm flipV="1">
            <a:off x="3922958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FA9EB182-217C-4647-A564-E3C51A293F01}"/>
              </a:ext>
            </a:extLst>
          </p:cNvPr>
          <p:cNvCxnSpPr>
            <a:cxnSpLocks/>
          </p:cNvCxnSpPr>
          <p:nvPr/>
        </p:nvCxnSpPr>
        <p:spPr>
          <a:xfrm flipV="1">
            <a:off x="4031479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200EA90D-17AC-504D-8286-7B52877F70F9}"/>
              </a:ext>
            </a:extLst>
          </p:cNvPr>
          <p:cNvCxnSpPr>
            <a:cxnSpLocks/>
          </p:cNvCxnSpPr>
          <p:nvPr/>
        </p:nvCxnSpPr>
        <p:spPr>
          <a:xfrm flipV="1">
            <a:off x="4140000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C764DBB-2DA8-954C-AE10-ABB5ECB46A6B}"/>
              </a:ext>
            </a:extLst>
          </p:cNvPr>
          <p:cNvCxnSpPr>
            <a:cxnSpLocks/>
          </p:cNvCxnSpPr>
          <p:nvPr/>
        </p:nvCxnSpPr>
        <p:spPr>
          <a:xfrm flipV="1">
            <a:off x="4248521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B71C8C1-4B97-724D-9772-C2A24C4C1B8D}"/>
              </a:ext>
            </a:extLst>
          </p:cNvPr>
          <p:cNvCxnSpPr>
            <a:cxnSpLocks/>
          </p:cNvCxnSpPr>
          <p:nvPr/>
        </p:nvCxnSpPr>
        <p:spPr>
          <a:xfrm flipV="1">
            <a:off x="4357042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73244A90-4215-4D47-9D70-DBC2D194BEC6}"/>
              </a:ext>
            </a:extLst>
          </p:cNvPr>
          <p:cNvCxnSpPr>
            <a:cxnSpLocks/>
          </p:cNvCxnSpPr>
          <p:nvPr/>
        </p:nvCxnSpPr>
        <p:spPr>
          <a:xfrm flipV="1">
            <a:off x="4465563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3DF8F4-6547-704D-84D7-49955C4554EC}"/>
              </a:ext>
            </a:extLst>
          </p:cNvPr>
          <p:cNvCxnSpPr>
            <a:cxnSpLocks/>
          </p:cNvCxnSpPr>
          <p:nvPr/>
        </p:nvCxnSpPr>
        <p:spPr>
          <a:xfrm flipV="1">
            <a:off x="4574084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C25474E-3423-4D49-BF06-96C4EE70FB47}"/>
              </a:ext>
            </a:extLst>
          </p:cNvPr>
          <p:cNvCxnSpPr>
            <a:cxnSpLocks/>
          </p:cNvCxnSpPr>
          <p:nvPr/>
        </p:nvCxnSpPr>
        <p:spPr>
          <a:xfrm flipV="1">
            <a:off x="4682594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C1399FC-5045-0848-8362-2EB98D23FE31}"/>
              </a:ext>
            </a:extLst>
          </p:cNvPr>
          <p:cNvCxnSpPr>
            <a:cxnSpLocks/>
          </p:cNvCxnSpPr>
          <p:nvPr/>
        </p:nvCxnSpPr>
        <p:spPr>
          <a:xfrm flipV="1">
            <a:off x="1209933" y="34215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465212-66FE-C573-ED68-57E6576A4E19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75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AA3502-51A4-5A41-8D55-3FF48AD4A2C5}"/>
              </a:ext>
            </a:extLst>
          </p:cNvPr>
          <p:cNvSpPr txBox="1"/>
          <p:nvPr/>
        </p:nvSpPr>
        <p:spPr>
          <a:xfrm>
            <a:off x="1245414" y="2852923"/>
            <a:ext cx="3352032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1                                   5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6                                                    12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13                                                                     21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Considerations for Updated Layout of 4” Wafer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55E943-F76E-354D-9681-2F864E17F680}"/>
              </a:ext>
            </a:extLst>
          </p:cNvPr>
          <p:cNvSpPr/>
          <p:nvPr/>
        </p:nvSpPr>
        <p:spPr>
          <a:xfrm>
            <a:off x="1037355" y="2590364"/>
            <a:ext cx="36576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9CF57-0393-F84D-8A90-09D625B178EB}"/>
              </a:ext>
            </a:extLst>
          </p:cNvPr>
          <p:cNvCxnSpPr/>
          <p:nvPr/>
        </p:nvCxnSpPr>
        <p:spPr>
          <a:xfrm>
            <a:off x="2697026" y="2698386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5EFEA-38DC-3D47-917F-3B578B4D052F}"/>
              </a:ext>
            </a:extLst>
          </p:cNvPr>
          <p:cNvSpPr txBox="1"/>
          <p:nvPr/>
        </p:nvSpPr>
        <p:spPr>
          <a:xfrm>
            <a:off x="2443444" y="2192718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3D8D-8874-D14A-9783-18CEA7505982}"/>
              </a:ext>
            </a:extLst>
          </p:cNvPr>
          <p:cNvSpPr txBox="1"/>
          <p:nvPr/>
        </p:nvSpPr>
        <p:spPr>
          <a:xfrm>
            <a:off x="-31092" y="4487238"/>
            <a:ext cx="899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3mm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93C458-8147-E14B-BC50-71ABB491B868}"/>
              </a:ext>
            </a:extLst>
          </p:cNvPr>
          <p:cNvCxnSpPr>
            <a:cxnSpLocks/>
          </p:cNvCxnSpPr>
          <p:nvPr/>
        </p:nvCxnSpPr>
        <p:spPr>
          <a:xfrm>
            <a:off x="754828" y="4035330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B07259-2B05-3C4F-83D1-E96DFCED14E7}"/>
              </a:ext>
            </a:extLst>
          </p:cNvPr>
          <p:cNvCxnSpPr>
            <a:cxnSpLocks/>
          </p:cNvCxnSpPr>
          <p:nvPr/>
        </p:nvCxnSpPr>
        <p:spPr>
          <a:xfrm>
            <a:off x="1238339" y="3651506"/>
            <a:ext cx="35679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64B88-825A-BC4C-BD06-63347D4DF9AA}"/>
              </a:ext>
            </a:extLst>
          </p:cNvPr>
          <p:cNvCxnSpPr>
            <a:cxnSpLocks/>
          </p:cNvCxnSpPr>
          <p:nvPr/>
        </p:nvCxnSpPr>
        <p:spPr>
          <a:xfrm>
            <a:off x="1383904" y="3281392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572EF-FE75-F34E-B55E-7B1F1A2D6BE9}"/>
              </a:ext>
            </a:extLst>
          </p:cNvPr>
          <p:cNvCxnSpPr>
            <a:cxnSpLocks/>
          </p:cNvCxnSpPr>
          <p:nvPr/>
        </p:nvCxnSpPr>
        <p:spPr>
          <a:xfrm>
            <a:off x="1740038" y="2911278"/>
            <a:ext cx="2248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0EB1F-FAFC-DB45-96CD-AC1A20CE3518}"/>
              </a:ext>
            </a:extLst>
          </p:cNvPr>
          <p:cNvCxnSpPr>
            <a:cxnSpLocks/>
          </p:cNvCxnSpPr>
          <p:nvPr/>
        </p:nvCxnSpPr>
        <p:spPr>
          <a:xfrm>
            <a:off x="1588897" y="5922949"/>
            <a:ext cx="23658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8AC3CF-1DB4-EC41-B105-AC295D6EB052}"/>
              </a:ext>
            </a:extLst>
          </p:cNvPr>
          <p:cNvCxnSpPr>
            <a:cxnSpLocks/>
          </p:cNvCxnSpPr>
          <p:nvPr/>
        </p:nvCxnSpPr>
        <p:spPr>
          <a:xfrm>
            <a:off x="1371604" y="5552835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D12179-5BB6-0E44-8423-CC6D275482D7}"/>
              </a:ext>
            </a:extLst>
          </p:cNvPr>
          <p:cNvCxnSpPr>
            <a:cxnSpLocks/>
          </p:cNvCxnSpPr>
          <p:nvPr/>
        </p:nvCxnSpPr>
        <p:spPr>
          <a:xfrm>
            <a:off x="1037355" y="5182721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D8CFA3-E353-2146-8A43-322AC7463776}"/>
              </a:ext>
            </a:extLst>
          </p:cNvPr>
          <p:cNvCxnSpPr>
            <a:cxnSpLocks/>
          </p:cNvCxnSpPr>
          <p:nvPr/>
        </p:nvCxnSpPr>
        <p:spPr>
          <a:xfrm>
            <a:off x="770528" y="4812607"/>
            <a:ext cx="3880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ABA0A4-FDCC-F741-B27F-4A58C5F09AAB}"/>
              </a:ext>
            </a:extLst>
          </p:cNvPr>
          <p:cNvSpPr txBox="1"/>
          <p:nvPr/>
        </p:nvSpPr>
        <p:spPr>
          <a:xfrm>
            <a:off x="5068316" y="3121791"/>
            <a:ext cx="40391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How many 128-, 64- and 32-pixel arrays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do we want on the wafer?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(AMAP)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 Do we need them in all pixel sizes?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(No)</a:t>
            </a:r>
          </a:p>
          <a:p>
            <a:r>
              <a:rPr lang="en-US" sz="1600" dirty="0"/>
              <a:t>• Do we want array designs with shared</a:t>
            </a:r>
          </a:p>
          <a:p>
            <a:r>
              <a:rPr lang="en-US" sz="1600" dirty="0"/>
              <a:t>   ground wiring on the chip?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(Probably. A few.)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</a:t>
            </a:r>
            <a:r>
              <a:rPr lang="en-US" sz="1600" dirty="0">
                <a:effectLst/>
              </a:rPr>
              <a:t> Need 10mm pixel sizes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 Is STAR setup matched to 2x3mm test chips?</a:t>
            </a:r>
          </a:p>
          <a:p>
            <a:r>
              <a:rPr lang="en-US" sz="1600" dirty="0"/>
              <a:t>• We will never run &gt;32 pixels in R2D2</a:t>
            </a:r>
          </a:p>
          <a:p>
            <a:r>
              <a:rPr lang="en-US" sz="1600" dirty="0"/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32-pixel arrays with separate gnd.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4mm (or 4.5mm) dies.</a:t>
            </a:r>
            <a:endParaRPr lang="en-US" sz="1600" dirty="0"/>
          </a:p>
          <a:p>
            <a:r>
              <a:rPr lang="en-US" sz="1600" dirty="0"/>
              <a:t>• We want to be able to dice the wafer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 relatively easily without re-mounting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AFE3B-C2B4-0B4E-A18A-6B8686FE16B6}"/>
              </a:ext>
            </a:extLst>
          </p:cNvPr>
          <p:cNvSpPr txBox="1"/>
          <p:nvPr/>
        </p:nvSpPr>
        <p:spPr>
          <a:xfrm>
            <a:off x="-34205" y="41149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x 2mm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5B4BD37-448E-D440-B96C-E82AA12C37B2}"/>
              </a:ext>
            </a:extLst>
          </p:cNvPr>
          <p:cNvCxnSpPr>
            <a:cxnSpLocks/>
          </p:cNvCxnSpPr>
          <p:nvPr/>
        </p:nvCxnSpPr>
        <p:spPr>
          <a:xfrm>
            <a:off x="756328" y="41829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8713EE4-3E16-6C4D-BCE3-29155016B12F}"/>
              </a:ext>
            </a:extLst>
          </p:cNvPr>
          <p:cNvCxnSpPr>
            <a:cxnSpLocks/>
          </p:cNvCxnSpPr>
          <p:nvPr/>
        </p:nvCxnSpPr>
        <p:spPr>
          <a:xfrm flipV="1">
            <a:off x="714176" y="4035330"/>
            <a:ext cx="0" cy="4407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F771E35-B663-414C-97BB-83A7222BB13F}"/>
              </a:ext>
            </a:extLst>
          </p:cNvPr>
          <p:cNvCxnSpPr>
            <a:cxnSpLocks/>
          </p:cNvCxnSpPr>
          <p:nvPr/>
        </p:nvCxnSpPr>
        <p:spPr>
          <a:xfrm flipV="1">
            <a:off x="1037355" y="3666788"/>
            <a:ext cx="0" cy="36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8741F9B-AC98-8B41-8FDF-8F6A96C6AF6D}"/>
              </a:ext>
            </a:extLst>
          </p:cNvPr>
          <p:cNvCxnSpPr>
            <a:cxnSpLocks/>
          </p:cNvCxnSpPr>
          <p:nvPr/>
        </p:nvCxnSpPr>
        <p:spPr>
          <a:xfrm flipV="1">
            <a:off x="1236449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4BF1592-496D-D841-9145-DB2C1554C0A3}"/>
              </a:ext>
            </a:extLst>
          </p:cNvPr>
          <p:cNvCxnSpPr>
            <a:cxnSpLocks/>
          </p:cNvCxnSpPr>
          <p:nvPr/>
        </p:nvCxnSpPr>
        <p:spPr>
          <a:xfrm>
            <a:off x="754828" y="4811438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5BC1029-B961-4740-8C26-A84DC0CE7643}"/>
              </a:ext>
            </a:extLst>
          </p:cNvPr>
          <p:cNvCxnSpPr>
            <a:cxnSpLocks/>
          </p:cNvCxnSpPr>
          <p:nvPr/>
        </p:nvCxnSpPr>
        <p:spPr>
          <a:xfrm flipV="1">
            <a:off x="159932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0B0357-6D05-F247-9B9F-355EE22EE7AD}"/>
              </a:ext>
            </a:extLst>
          </p:cNvPr>
          <p:cNvCxnSpPr>
            <a:cxnSpLocks/>
          </p:cNvCxnSpPr>
          <p:nvPr/>
        </p:nvCxnSpPr>
        <p:spPr>
          <a:xfrm flipV="1">
            <a:off x="1962203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4C9367-DB63-B34B-B64E-DD4DFB96FDE6}"/>
              </a:ext>
            </a:extLst>
          </p:cNvPr>
          <p:cNvCxnSpPr>
            <a:cxnSpLocks/>
          </p:cNvCxnSpPr>
          <p:nvPr/>
        </p:nvCxnSpPr>
        <p:spPr>
          <a:xfrm flipV="1">
            <a:off x="2325080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6F3433-63C8-9A42-A3B0-F32D71CE87FC}"/>
              </a:ext>
            </a:extLst>
          </p:cNvPr>
          <p:cNvCxnSpPr>
            <a:cxnSpLocks/>
          </p:cNvCxnSpPr>
          <p:nvPr/>
        </p:nvCxnSpPr>
        <p:spPr>
          <a:xfrm flipV="1">
            <a:off x="2687957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193580C-92C5-3042-B27B-9707980A7BC6}"/>
              </a:ext>
            </a:extLst>
          </p:cNvPr>
          <p:cNvCxnSpPr>
            <a:cxnSpLocks/>
          </p:cNvCxnSpPr>
          <p:nvPr/>
        </p:nvCxnSpPr>
        <p:spPr>
          <a:xfrm flipV="1">
            <a:off x="3050834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75C60B3-AAA1-F043-869C-65546DCD1322}"/>
              </a:ext>
            </a:extLst>
          </p:cNvPr>
          <p:cNvCxnSpPr>
            <a:cxnSpLocks/>
          </p:cNvCxnSpPr>
          <p:nvPr/>
        </p:nvCxnSpPr>
        <p:spPr>
          <a:xfrm flipV="1">
            <a:off x="3413711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3404AC5-181C-3A41-B238-82713EBADBB4}"/>
              </a:ext>
            </a:extLst>
          </p:cNvPr>
          <p:cNvCxnSpPr>
            <a:cxnSpLocks/>
          </p:cNvCxnSpPr>
          <p:nvPr/>
        </p:nvCxnSpPr>
        <p:spPr>
          <a:xfrm flipV="1">
            <a:off x="3776588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32A5365-0A5A-5F46-904C-69763FEAF06E}"/>
              </a:ext>
            </a:extLst>
          </p:cNvPr>
          <p:cNvCxnSpPr>
            <a:cxnSpLocks/>
          </p:cNvCxnSpPr>
          <p:nvPr/>
        </p:nvCxnSpPr>
        <p:spPr>
          <a:xfrm flipV="1">
            <a:off x="4139465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C38175-6005-1940-BE5D-E3096E1C75DE}"/>
              </a:ext>
            </a:extLst>
          </p:cNvPr>
          <p:cNvCxnSpPr>
            <a:cxnSpLocks/>
          </p:cNvCxnSpPr>
          <p:nvPr/>
        </p:nvCxnSpPr>
        <p:spPr>
          <a:xfrm flipV="1">
            <a:off x="450234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68C7DC8-81FE-954F-AA24-2307CD3DB0B5}"/>
              </a:ext>
            </a:extLst>
          </p:cNvPr>
          <p:cNvCxnSpPr>
            <a:cxnSpLocks/>
          </p:cNvCxnSpPr>
          <p:nvPr/>
        </p:nvCxnSpPr>
        <p:spPr>
          <a:xfrm flipV="1">
            <a:off x="1228631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688D7F4-56D9-924F-A553-92C87786D2D3}"/>
              </a:ext>
            </a:extLst>
          </p:cNvPr>
          <p:cNvCxnSpPr>
            <a:cxnSpLocks/>
          </p:cNvCxnSpPr>
          <p:nvPr/>
        </p:nvCxnSpPr>
        <p:spPr>
          <a:xfrm flipV="1">
            <a:off x="1591508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92530E8-887E-3D4B-9639-0908D0EE235B}"/>
              </a:ext>
            </a:extLst>
          </p:cNvPr>
          <p:cNvCxnSpPr>
            <a:cxnSpLocks/>
          </p:cNvCxnSpPr>
          <p:nvPr/>
        </p:nvCxnSpPr>
        <p:spPr>
          <a:xfrm flipV="1">
            <a:off x="1954385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9FEB86C-6C45-064F-AA36-099DAD053D11}"/>
              </a:ext>
            </a:extLst>
          </p:cNvPr>
          <p:cNvCxnSpPr>
            <a:cxnSpLocks/>
          </p:cNvCxnSpPr>
          <p:nvPr/>
        </p:nvCxnSpPr>
        <p:spPr>
          <a:xfrm flipV="1">
            <a:off x="2317262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E97427-0943-A847-AB9B-ABB5B7AF927A}"/>
              </a:ext>
            </a:extLst>
          </p:cNvPr>
          <p:cNvCxnSpPr>
            <a:cxnSpLocks/>
          </p:cNvCxnSpPr>
          <p:nvPr/>
        </p:nvCxnSpPr>
        <p:spPr>
          <a:xfrm flipV="1">
            <a:off x="2680139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03760D3-8D2A-4145-AF2B-849D10E12034}"/>
              </a:ext>
            </a:extLst>
          </p:cNvPr>
          <p:cNvCxnSpPr>
            <a:cxnSpLocks/>
          </p:cNvCxnSpPr>
          <p:nvPr/>
        </p:nvCxnSpPr>
        <p:spPr>
          <a:xfrm flipV="1">
            <a:off x="3043016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BDB0F3B-6611-494E-A9B7-FEC9373E03FC}"/>
              </a:ext>
            </a:extLst>
          </p:cNvPr>
          <p:cNvCxnSpPr>
            <a:cxnSpLocks/>
          </p:cNvCxnSpPr>
          <p:nvPr/>
        </p:nvCxnSpPr>
        <p:spPr>
          <a:xfrm flipV="1">
            <a:off x="3405893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12A73F9-AB2A-9040-BEC5-5ADFAA3015A2}"/>
              </a:ext>
            </a:extLst>
          </p:cNvPr>
          <p:cNvCxnSpPr>
            <a:cxnSpLocks/>
          </p:cNvCxnSpPr>
          <p:nvPr/>
        </p:nvCxnSpPr>
        <p:spPr>
          <a:xfrm flipV="1">
            <a:off x="3768770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1CE9C775-8512-8444-B67A-570ED4A2C0A3}"/>
              </a:ext>
            </a:extLst>
          </p:cNvPr>
          <p:cNvCxnSpPr>
            <a:cxnSpLocks/>
          </p:cNvCxnSpPr>
          <p:nvPr/>
        </p:nvCxnSpPr>
        <p:spPr>
          <a:xfrm flipV="1">
            <a:off x="4131647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493A73D-814D-6C4C-9AAC-4E5CB6D5D994}"/>
              </a:ext>
            </a:extLst>
          </p:cNvPr>
          <p:cNvCxnSpPr>
            <a:cxnSpLocks/>
          </p:cNvCxnSpPr>
          <p:nvPr/>
        </p:nvCxnSpPr>
        <p:spPr>
          <a:xfrm flipV="1">
            <a:off x="4494528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A1B4989-9D63-9342-8253-BFE64E4B6B7F}"/>
              </a:ext>
            </a:extLst>
          </p:cNvPr>
          <p:cNvCxnSpPr>
            <a:cxnSpLocks/>
          </p:cNvCxnSpPr>
          <p:nvPr/>
        </p:nvCxnSpPr>
        <p:spPr>
          <a:xfrm>
            <a:off x="756328" y="42567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0C5F42F-06D6-8C45-AD49-228E4C87CDC5}"/>
              </a:ext>
            </a:extLst>
          </p:cNvPr>
          <p:cNvCxnSpPr>
            <a:cxnSpLocks/>
          </p:cNvCxnSpPr>
          <p:nvPr/>
        </p:nvCxnSpPr>
        <p:spPr>
          <a:xfrm>
            <a:off x="756328" y="43300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87C89C27-344D-654C-BEC4-1BADBA0679FE}"/>
              </a:ext>
            </a:extLst>
          </p:cNvPr>
          <p:cNvCxnSpPr>
            <a:cxnSpLocks/>
          </p:cNvCxnSpPr>
          <p:nvPr/>
        </p:nvCxnSpPr>
        <p:spPr>
          <a:xfrm>
            <a:off x="756328" y="44038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FEEDFD5-83E8-C84E-8BB5-4BF9F8D44C08}"/>
              </a:ext>
            </a:extLst>
          </p:cNvPr>
          <p:cNvCxnSpPr>
            <a:cxnSpLocks/>
          </p:cNvCxnSpPr>
          <p:nvPr/>
        </p:nvCxnSpPr>
        <p:spPr>
          <a:xfrm>
            <a:off x="763028" y="4477216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2976B20-7730-EE45-9347-DB4FECB47EBD}"/>
              </a:ext>
            </a:extLst>
          </p:cNvPr>
          <p:cNvSpPr txBox="1"/>
          <p:nvPr/>
        </p:nvSpPr>
        <p:spPr>
          <a:xfrm>
            <a:off x="1265390" y="4726808"/>
            <a:ext cx="3352032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22                                                                    30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31                                                 37</a:t>
            </a:r>
          </a:p>
          <a:p>
            <a:pPr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38                                 42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F149842-BD6E-644B-8878-2585C1082A31}"/>
              </a:ext>
            </a:extLst>
          </p:cNvPr>
          <p:cNvCxnSpPr>
            <a:cxnSpLocks/>
          </p:cNvCxnSpPr>
          <p:nvPr/>
        </p:nvCxnSpPr>
        <p:spPr>
          <a:xfrm>
            <a:off x="763028" y="459049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FD83018-030E-1348-BA68-64B626C2EF79}"/>
              </a:ext>
            </a:extLst>
          </p:cNvPr>
          <p:cNvCxnSpPr>
            <a:cxnSpLocks/>
          </p:cNvCxnSpPr>
          <p:nvPr/>
        </p:nvCxnSpPr>
        <p:spPr>
          <a:xfrm>
            <a:off x="763028" y="469967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A7BE270-938A-6F4E-ADB1-ADE994C0192F}"/>
              </a:ext>
            </a:extLst>
          </p:cNvPr>
          <p:cNvCxnSpPr>
            <a:cxnSpLocks/>
          </p:cNvCxnSpPr>
          <p:nvPr/>
        </p:nvCxnSpPr>
        <p:spPr>
          <a:xfrm>
            <a:off x="756328" y="41091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78F6796-AAE0-6B4C-8732-868A835B1B6D}"/>
              </a:ext>
            </a:extLst>
          </p:cNvPr>
          <p:cNvCxnSpPr>
            <a:cxnSpLocks/>
          </p:cNvCxnSpPr>
          <p:nvPr/>
        </p:nvCxnSpPr>
        <p:spPr>
          <a:xfrm flipV="1">
            <a:off x="714176" y="4476089"/>
            <a:ext cx="0" cy="335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641D01D-AFF4-9448-9154-4AE26F5CD5FE}"/>
              </a:ext>
            </a:extLst>
          </p:cNvPr>
          <p:cNvSpPr txBox="1"/>
          <p:nvPr/>
        </p:nvSpPr>
        <p:spPr>
          <a:xfrm>
            <a:off x="101064" y="369209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BC23EA0-82E4-A64D-A065-822C7EC05C47}"/>
              </a:ext>
            </a:extLst>
          </p:cNvPr>
          <p:cNvCxnSpPr>
            <a:cxnSpLocks/>
          </p:cNvCxnSpPr>
          <p:nvPr/>
        </p:nvCxnSpPr>
        <p:spPr>
          <a:xfrm flipV="1">
            <a:off x="124098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0267FA8F-D92F-EB42-B495-748B8DB52F7F}"/>
              </a:ext>
            </a:extLst>
          </p:cNvPr>
          <p:cNvCxnSpPr>
            <a:cxnSpLocks/>
          </p:cNvCxnSpPr>
          <p:nvPr/>
        </p:nvCxnSpPr>
        <p:spPr>
          <a:xfrm flipV="1">
            <a:off x="1349503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92041BD-E73F-5E4C-ABEC-1AB766D7E9D2}"/>
              </a:ext>
            </a:extLst>
          </p:cNvPr>
          <p:cNvCxnSpPr>
            <a:cxnSpLocks/>
          </p:cNvCxnSpPr>
          <p:nvPr/>
        </p:nvCxnSpPr>
        <p:spPr>
          <a:xfrm flipV="1">
            <a:off x="145802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FAC0413-E28C-234A-86BE-8B3C1A9C63F2}"/>
              </a:ext>
            </a:extLst>
          </p:cNvPr>
          <p:cNvCxnSpPr>
            <a:cxnSpLocks/>
          </p:cNvCxnSpPr>
          <p:nvPr/>
        </p:nvCxnSpPr>
        <p:spPr>
          <a:xfrm flipV="1">
            <a:off x="156654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7583D316-03BE-FF44-B41B-E0BCCF6D835E}"/>
              </a:ext>
            </a:extLst>
          </p:cNvPr>
          <p:cNvCxnSpPr>
            <a:cxnSpLocks/>
          </p:cNvCxnSpPr>
          <p:nvPr/>
        </p:nvCxnSpPr>
        <p:spPr>
          <a:xfrm flipV="1">
            <a:off x="167506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9AC0DFC-28DC-7345-8D74-5FDFC2218FCF}"/>
              </a:ext>
            </a:extLst>
          </p:cNvPr>
          <p:cNvCxnSpPr>
            <a:cxnSpLocks/>
          </p:cNvCxnSpPr>
          <p:nvPr/>
        </p:nvCxnSpPr>
        <p:spPr>
          <a:xfrm flipV="1">
            <a:off x="178358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E474D82-5991-F041-9682-0B9981732786}"/>
              </a:ext>
            </a:extLst>
          </p:cNvPr>
          <p:cNvCxnSpPr>
            <a:cxnSpLocks/>
          </p:cNvCxnSpPr>
          <p:nvPr/>
        </p:nvCxnSpPr>
        <p:spPr>
          <a:xfrm flipV="1">
            <a:off x="189210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A4EF789-8778-6F40-B9AB-AF6D5C60859D}"/>
              </a:ext>
            </a:extLst>
          </p:cNvPr>
          <p:cNvCxnSpPr>
            <a:cxnSpLocks/>
          </p:cNvCxnSpPr>
          <p:nvPr/>
        </p:nvCxnSpPr>
        <p:spPr>
          <a:xfrm flipV="1">
            <a:off x="200062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5679A8D-912F-0344-80F3-5D67A88ECA66}"/>
              </a:ext>
            </a:extLst>
          </p:cNvPr>
          <p:cNvCxnSpPr>
            <a:cxnSpLocks/>
          </p:cNvCxnSpPr>
          <p:nvPr/>
        </p:nvCxnSpPr>
        <p:spPr>
          <a:xfrm flipV="1">
            <a:off x="210915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9043BE7-7E2E-9D4D-A171-EA098E30326F}"/>
              </a:ext>
            </a:extLst>
          </p:cNvPr>
          <p:cNvCxnSpPr>
            <a:cxnSpLocks/>
          </p:cNvCxnSpPr>
          <p:nvPr/>
        </p:nvCxnSpPr>
        <p:spPr>
          <a:xfrm flipV="1">
            <a:off x="221767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7DD8E055-307D-BA44-80E8-E1872FCDC9DA}"/>
              </a:ext>
            </a:extLst>
          </p:cNvPr>
          <p:cNvCxnSpPr>
            <a:cxnSpLocks/>
          </p:cNvCxnSpPr>
          <p:nvPr/>
        </p:nvCxnSpPr>
        <p:spPr>
          <a:xfrm flipV="1">
            <a:off x="232619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BF1670E2-3ED4-DC4A-B4AE-1D37FF879EE4}"/>
              </a:ext>
            </a:extLst>
          </p:cNvPr>
          <p:cNvCxnSpPr>
            <a:cxnSpLocks/>
          </p:cNvCxnSpPr>
          <p:nvPr/>
        </p:nvCxnSpPr>
        <p:spPr>
          <a:xfrm flipV="1">
            <a:off x="2434713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5CD1527-4E6E-9D48-9352-FB33227E8208}"/>
              </a:ext>
            </a:extLst>
          </p:cNvPr>
          <p:cNvCxnSpPr>
            <a:cxnSpLocks/>
          </p:cNvCxnSpPr>
          <p:nvPr/>
        </p:nvCxnSpPr>
        <p:spPr>
          <a:xfrm flipV="1">
            <a:off x="254323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C1866C3-4D6C-684D-A451-A7D6DC214C75}"/>
              </a:ext>
            </a:extLst>
          </p:cNvPr>
          <p:cNvCxnSpPr>
            <a:cxnSpLocks/>
          </p:cNvCxnSpPr>
          <p:nvPr/>
        </p:nvCxnSpPr>
        <p:spPr>
          <a:xfrm flipV="1">
            <a:off x="265175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12E60DA-18C0-8642-93E8-DCA55145E30C}"/>
              </a:ext>
            </a:extLst>
          </p:cNvPr>
          <p:cNvCxnSpPr>
            <a:cxnSpLocks/>
          </p:cNvCxnSpPr>
          <p:nvPr/>
        </p:nvCxnSpPr>
        <p:spPr>
          <a:xfrm flipV="1">
            <a:off x="276027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D7C2125D-E3D5-1748-BA9F-8244378E48E9}"/>
              </a:ext>
            </a:extLst>
          </p:cNvPr>
          <p:cNvCxnSpPr>
            <a:cxnSpLocks/>
          </p:cNvCxnSpPr>
          <p:nvPr/>
        </p:nvCxnSpPr>
        <p:spPr>
          <a:xfrm flipV="1">
            <a:off x="286879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CFE3B56-9560-6345-B9E9-A9DC614DBBAC}"/>
              </a:ext>
            </a:extLst>
          </p:cNvPr>
          <p:cNvCxnSpPr>
            <a:cxnSpLocks/>
          </p:cNvCxnSpPr>
          <p:nvPr/>
        </p:nvCxnSpPr>
        <p:spPr>
          <a:xfrm flipV="1">
            <a:off x="297731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3D6694B-56CE-374C-9118-25D36243E091}"/>
              </a:ext>
            </a:extLst>
          </p:cNvPr>
          <p:cNvCxnSpPr>
            <a:cxnSpLocks/>
          </p:cNvCxnSpPr>
          <p:nvPr/>
        </p:nvCxnSpPr>
        <p:spPr>
          <a:xfrm flipV="1">
            <a:off x="308583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707C2B2-A33D-6145-A465-83072F531511}"/>
              </a:ext>
            </a:extLst>
          </p:cNvPr>
          <p:cNvCxnSpPr>
            <a:cxnSpLocks/>
          </p:cNvCxnSpPr>
          <p:nvPr/>
        </p:nvCxnSpPr>
        <p:spPr>
          <a:xfrm flipV="1">
            <a:off x="319436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7B5BF54-546C-4D41-BEC9-CA6E9E688FEE}"/>
              </a:ext>
            </a:extLst>
          </p:cNvPr>
          <p:cNvCxnSpPr>
            <a:cxnSpLocks/>
          </p:cNvCxnSpPr>
          <p:nvPr/>
        </p:nvCxnSpPr>
        <p:spPr>
          <a:xfrm flipV="1">
            <a:off x="330288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116AF70-89C8-774B-A87F-028C21B58B45}"/>
              </a:ext>
            </a:extLst>
          </p:cNvPr>
          <p:cNvCxnSpPr>
            <a:cxnSpLocks/>
          </p:cNvCxnSpPr>
          <p:nvPr/>
        </p:nvCxnSpPr>
        <p:spPr>
          <a:xfrm flipV="1">
            <a:off x="341140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650FCEE-F8DF-5F4F-BC28-E1632D881979}"/>
              </a:ext>
            </a:extLst>
          </p:cNvPr>
          <p:cNvCxnSpPr>
            <a:cxnSpLocks/>
          </p:cNvCxnSpPr>
          <p:nvPr/>
        </p:nvCxnSpPr>
        <p:spPr>
          <a:xfrm flipV="1">
            <a:off x="3519923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B1CF0EC9-6FD9-2C4B-85F3-39ADFA9AFD0B}"/>
              </a:ext>
            </a:extLst>
          </p:cNvPr>
          <p:cNvCxnSpPr>
            <a:cxnSpLocks/>
          </p:cNvCxnSpPr>
          <p:nvPr/>
        </p:nvCxnSpPr>
        <p:spPr>
          <a:xfrm flipV="1">
            <a:off x="362844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99CFB8B-FC1D-D045-BF58-F6D9D4F05A32}"/>
              </a:ext>
            </a:extLst>
          </p:cNvPr>
          <p:cNvCxnSpPr>
            <a:cxnSpLocks/>
          </p:cNvCxnSpPr>
          <p:nvPr/>
        </p:nvCxnSpPr>
        <p:spPr>
          <a:xfrm flipV="1">
            <a:off x="373696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586187B8-4325-624D-84A1-A619AE73B412}"/>
              </a:ext>
            </a:extLst>
          </p:cNvPr>
          <p:cNvCxnSpPr>
            <a:cxnSpLocks/>
          </p:cNvCxnSpPr>
          <p:nvPr/>
        </p:nvCxnSpPr>
        <p:spPr>
          <a:xfrm flipV="1">
            <a:off x="384548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FA9EB182-217C-4647-A564-E3C51A293F01}"/>
              </a:ext>
            </a:extLst>
          </p:cNvPr>
          <p:cNvCxnSpPr>
            <a:cxnSpLocks/>
          </p:cNvCxnSpPr>
          <p:nvPr/>
        </p:nvCxnSpPr>
        <p:spPr>
          <a:xfrm flipV="1">
            <a:off x="395400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200EA90D-17AC-504D-8286-7B52877F70F9}"/>
              </a:ext>
            </a:extLst>
          </p:cNvPr>
          <p:cNvCxnSpPr>
            <a:cxnSpLocks/>
          </p:cNvCxnSpPr>
          <p:nvPr/>
        </p:nvCxnSpPr>
        <p:spPr>
          <a:xfrm flipV="1">
            <a:off x="406252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C764DBB-2DA8-954C-AE10-ABB5ECB46A6B}"/>
              </a:ext>
            </a:extLst>
          </p:cNvPr>
          <p:cNvCxnSpPr>
            <a:cxnSpLocks/>
          </p:cNvCxnSpPr>
          <p:nvPr/>
        </p:nvCxnSpPr>
        <p:spPr>
          <a:xfrm flipV="1">
            <a:off x="417104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B71C8C1-4B97-724D-9772-C2A24C4C1B8D}"/>
              </a:ext>
            </a:extLst>
          </p:cNvPr>
          <p:cNvCxnSpPr>
            <a:cxnSpLocks/>
          </p:cNvCxnSpPr>
          <p:nvPr/>
        </p:nvCxnSpPr>
        <p:spPr>
          <a:xfrm flipV="1">
            <a:off x="427957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73244A90-4215-4D47-9D70-DBC2D194BEC6}"/>
              </a:ext>
            </a:extLst>
          </p:cNvPr>
          <p:cNvCxnSpPr>
            <a:cxnSpLocks/>
          </p:cNvCxnSpPr>
          <p:nvPr/>
        </p:nvCxnSpPr>
        <p:spPr>
          <a:xfrm flipV="1">
            <a:off x="438809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3DF8F4-6547-704D-84D7-49955C4554EC}"/>
              </a:ext>
            </a:extLst>
          </p:cNvPr>
          <p:cNvCxnSpPr>
            <a:cxnSpLocks/>
          </p:cNvCxnSpPr>
          <p:nvPr/>
        </p:nvCxnSpPr>
        <p:spPr>
          <a:xfrm flipV="1">
            <a:off x="449661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C25474E-3423-4D49-BF06-96C4EE70FB47}"/>
              </a:ext>
            </a:extLst>
          </p:cNvPr>
          <p:cNvCxnSpPr>
            <a:cxnSpLocks/>
          </p:cNvCxnSpPr>
          <p:nvPr/>
        </p:nvCxnSpPr>
        <p:spPr>
          <a:xfrm flipV="1">
            <a:off x="460512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C1399FC-5045-0848-8362-2EB98D23FE31}"/>
              </a:ext>
            </a:extLst>
          </p:cNvPr>
          <p:cNvCxnSpPr>
            <a:cxnSpLocks/>
          </p:cNvCxnSpPr>
          <p:nvPr/>
        </p:nvCxnSpPr>
        <p:spPr>
          <a:xfrm flipV="1">
            <a:off x="113246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0CD606-7EEA-BBE1-A412-F9BA64D4D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53924"/>
              </p:ext>
            </p:extLst>
          </p:nvPr>
        </p:nvGraphicFramePr>
        <p:xfrm>
          <a:off x="5168932" y="1193388"/>
          <a:ext cx="372717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4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25214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55887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675667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569765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≥8mm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200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5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46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A52FA9-CFF2-C9F8-BA75-1037AC32D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19003"/>
              </p:ext>
            </p:extLst>
          </p:nvPr>
        </p:nvGraphicFramePr>
        <p:xfrm>
          <a:off x="680042" y="1223871"/>
          <a:ext cx="383126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46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67076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13057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763998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585678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9F77EE-FF40-14D2-0991-E39F47E8CAAB}"/>
              </a:ext>
            </a:extLst>
          </p:cNvPr>
          <p:cNvSpPr txBox="1"/>
          <p:nvPr/>
        </p:nvSpPr>
        <p:spPr>
          <a:xfrm>
            <a:off x="629794" y="849783"/>
            <a:ext cx="392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Current Pixel Sizes and Wafer Layout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B636F-DACF-3135-F2E5-12D273524E9C}"/>
              </a:ext>
            </a:extLst>
          </p:cNvPr>
          <p:cNvSpPr txBox="1"/>
          <p:nvPr/>
        </p:nvSpPr>
        <p:spPr>
          <a:xfrm>
            <a:off x="5387937" y="850786"/>
            <a:ext cx="328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Pixel Size with Separate Grounds</a:t>
            </a:r>
          </a:p>
        </p:txBody>
      </p:sp>
    </p:spTree>
    <p:extLst>
      <p:ext uri="{BB962C8B-B14F-4D97-AF65-F5344CB8AC3E}">
        <p14:creationId xmlns:p14="http://schemas.microsoft.com/office/powerpoint/2010/main" val="36756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AA3502-51A4-5A41-8D55-3FF48AD4A2C5}"/>
              </a:ext>
            </a:extLst>
          </p:cNvPr>
          <p:cNvSpPr txBox="1"/>
          <p:nvPr/>
        </p:nvSpPr>
        <p:spPr>
          <a:xfrm>
            <a:off x="1142370" y="3231472"/>
            <a:ext cx="3456606" cy="79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(twenty one 10mm x 10mm chips)</a:t>
            </a:r>
          </a:p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64-STJ and 128-STJ arrays with common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gnd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Option 1 for Updated Layout of 4” Wafer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55E943-F76E-354D-9681-2F864E17F680}"/>
              </a:ext>
            </a:extLst>
          </p:cNvPr>
          <p:cNvSpPr/>
          <p:nvPr/>
        </p:nvSpPr>
        <p:spPr>
          <a:xfrm>
            <a:off x="1037355" y="2590364"/>
            <a:ext cx="36576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9CF57-0393-F84D-8A90-09D625B178EB}"/>
              </a:ext>
            </a:extLst>
          </p:cNvPr>
          <p:cNvCxnSpPr/>
          <p:nvPr/>
        </p:nvCxnSpPr>
        <p:spPr>
          <a:xfrm>
            <a:off x="2697026" y="2698386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5EFEA-38DC-3D47-917F-3B578B4D052F}"/>
              </a:ext>
            </a:extLst>
          </p:cNvPr>
          <p:cNvSpPr txBox="1"/>
          <p:nvPr/>
        </p:nvSpPr>
        <p:spPr>
          <a:xfrm>
            <a:off x="2443444" y="2192718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3D8D-8874-D14A-9783-18CEA7505982}"/>
              </a:ext>
            </a:extLst>
          </p:cNvPr>
          <p:cNvSpPr txBox="1"/>
          <p:nvPr/>
        </p:nvSpPr>
        <p:spPr>
          <a:xfrm>
            <a:off x="-31093" y="4487238"/>
            <a:ext cx="1254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(4.5mm)</a:t>
            </a:r>
            <a:r>
              <a:rPr lang="en-US" sz="1400" baseline="30000" dirty="0"/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93C458-8147-E14B-BC50-71ABB491B868}"/>
              </a:ext>
            </a:extLst>
          </p:cNvPr>
          <p:cNvCxnSpPr>
            <a:cxnSpLocks/>
          </p:cNvCxnSpPr>
          <p:nvPr/>
        </p:nvCxnSpPr>
        <p:spPr>
          <a:xfrm>
            <a:off x="754828" y="4035330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B07259-2B05-3C4F-83D1-E96DFCED14E7}"/>
              </a:ext>
            </a:extLst>
          </p:cNvPr>
          <p:cNvCxnSpPr>
            <a:cxnSpLocks/>
          </p:cNvCxnSpPr>
          <p:nvPr/>
        </p:nvCxnSpPr>
        <p:spPr>
          <a:xfrm>
            <a:off x="738642" y="3651506"/>
            <a:ext cx="40676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64B88-825A-BC4C-BD06-63347D4DF9AA}"/>
              </a:ext>
            </a:extLst>
          </p:cNvPr>
          <p:cNvCxnSpPr>
            <a:cxnSpLocks/>
          </p:cNvCxnSpPr>
          <p:nvPr/>
        </p:nvCxnSpPr>
        <p:spPr>
          <a:xfrm>
            <a:off x="1383904" y="3281392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572EF-FE75-F34E-B55E-7B1F1A2D6BE9}"/>
              </a:ext>
            </a:extLst>
          </p:cNvPr>
          <p:cNvCxnSpPr>
            <a:cxnSpLocks/>
          </p:cNvCxnSpPr>
          <p:nvPr/>
        </p:nvCxnSpPr>
        <p:spPr>
          <a:xfrm>
            <a:off x="1740038" y="2911278"/>
            <a:ext cx="2248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D8CFA3-E353-2146-8A43-322AC7463776}"/>
              </a:ext>
            </a:extLst>
          </p:cNvPr>
          <p:cNvCxnSpPr>
            <a:cxnSpLocks/>
          </p:cNvCxnSpPr>
          <p:nvPr/>
        </p:nvCxnSpPr>
        <p:spPr>
          <a:xfrm>
            <a:off x="770528" y="4812607"/>
            <a:ext cx="3880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ABA0A4-FDCC-F741-B27F-4A58C5F09AAB}"/>
              </a:ext>
            </a:extLst>
          </p:cNvPr>
          <p:cNvSpPr txBox="1"/>
          <p:nvPr/>
        </p:nvSpPr>
        <p:spPr>
          <a:xfrm>
            <a:off x="5068316" y="3121791"/>
            <a:ext cx="40391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How many 128-, 64- and 32-pixel arrays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do we want on the wafer?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(AMAP)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 Do we need them in all pixel sizes?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(No)</a:t>
            </a:r>
          </a:p>
          <a:p>
            <a:r>
              <a:rPr lang="en-US" sz="1600" dirty="0"/>
              <a:t>• Do we want array designs with shared</a:t>
            </a:r>
          </a:p>
          <a:p>
            <a:r>
              <a:rPr lang="en-US" sz="1600" dirty="0"/>
              <a:t>   ground wiring on the chip?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(Probably. A few.)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</a:t>
            </a:r>
            <a:r>
              <a:rPr lang="en-US" sz="1600" dirty="0">
                <a:effectLst/>
              </a:rPr>
              <a:t> Need 10mm pixel sizes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 Is STAR setup matched to 2x3mm test chips?</a:t>
            </a:r>
          </a:p>
          <a:p>
            <a:r>
              <a:rPr lang="en-US" sz="1600" dirty="0"/>
              <a:t>• We will never run &gt;32 pixels in R2D2</a:t>
            </a:r>
          </a:p>
          <a:p>
            <a:r>
              <a:rPr lang="en-US" sz="1600" dirty="0"/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32-pixel arrays with separate gnd.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4mm (or 4.5mm) dies.</a:t>
            </a:r>
            <a:endParaRPr lang="en-US" sz="1600" dirty="0"/>
          </a:p>
          <a:p>
            <a:r>
              <a:rPr lang="en-US" sz="1600" dirty="0"/>
              <a:t>• We want to be able to dice the wafer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 relatively easily without re-mounting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AFE3B-C2B4-0B4E-A18A-6B8686FE16B6}"/>
              </a:ext>
            </a:extLst>
          </p:cNvPr>
          <p:cNvSpPr txBox="1"/>
          <p:nvPr/>
        </p:nvSpPr>
        <p:spPr>
          <a:xfrm>
            <a:off x="-3793" y="405418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2x3mm</a:t>
            </a:r>
            <a:r>
              <a:rPr lang="en-US" sz="1400" baseline="30000" dirty="0"/>
              <a:t>2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5B4BD37-448E-D440-B96C-E82AA12C37B2}"/>
              </a:ext>
            </a:extLst>
          </p:cNvPr>
          <p:cNvCxnSpPr>
            <a:cxnSpLocks/>
          </p:cNvCxnSpPr>
          <p:nvPr/>
        </p:nvCxnSpPr>
        <p:spPr>
          <a:xfrm>
            <a:off x="756328" y="41829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8713EE4-3E16-6C4D-BCE3-29155016B12F}"/>
              </a:ext>
            </a:extLst>
          </p:cNvPr>
          <p:cNvCxnSpPr>
            <a:cxnSpLocks/>
          </p:cNvCxnSpPr>
          <p:nvPr/>
        </p:nvCxnSpPr>
        <p:spPr>
          <a:xfrm flipV="1">
            <a:off x="738642" y="4021945"/>
            <a:ext cx="0" cy="308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F771E35-B663-414C-97BB-83A7222BB13F}"/>
              </a:ext>
            </a:extLst>
          </p:cNvPr>
          <p:cNvCxnSpPr>
            <a:cxnSpLocks/>
          </p:cNvCxnSpPr>
          <p:nvPr/>
        </p:nvCxnSpPr>
        <p:spPr>
          <a:xfrm flipV="1">
            <a:off x="1037355" y="3666788"/>
            <a:ext cx="0" cy="36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8741F9B-AC98-8B41-8FDF-8F6A96C6AF6D}"/>
              </a:ext>
            </a:extLst>
          </p:cNvPr>
          <p:cNvCxnSpPr>
            <a:cxnSpLocks/>
          </p:cNvCxnSpPr>
          <p:nvPr/>
        </p:nvCxnSpPr>
        <p:spPr>
          <a:xfrm flipV="1">
            <a:off x="1236449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4BF1592-496D-D841-9145-DB2C1554C0A3}"/>
              </a:ext>
            </a:extLst>
          </p:cNvPr>
          <p:cNvCxnSpPr>
            <a:cxnSpLocks/>
          </p:cNvCxnSpPr>
          <p:nvPr/>
        </p:nvCxnSpPr>
        <p:spPr>
          <a:xfrm>
            <a:off x="754828" y="4811438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5BC1029-B961-4740-8C26-A84DC0CE7643}"/>
              </a:ext>
            </a:extLst>
          </p:cNvPr>
          <p:cNvCxnSpPr>
            <a:cxnSpLocks/>
          </p:cNvCxnSpPr>
          <p:nvPr/>
        </p:nvCxnSpPr>
        <p:spPr>
          <a:xfrm flipV="1">
            <a:off x="159932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0B0357-6D05-F247-9B9F-355EE22EE7AD}"/>
              </a:ext>
            </a:extLst>
          </p:cNvPr>
          <p:cNvCxnSpPr>
            <a:cxnSpLocks/>
          </p:cNvCxnSpPr>
          <p:nvPr/>
        </p:nvCxnSpPr>
        <p:spPr>
          <a:xfrm flipV="1">
            <a:off x="1962203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4C9367-DB63-B34B-B64E-DD4DFB96FDE6}"/>
              </a:ext>
            </a:extLst>
          </p:cNvPr>
          <p:cNvCxnSpPr>
            <a:cxnSpLocks/>
          </p:cNvCxnSpPr>
          <p:nvPr/>
        </p:nvCxnSpPr>
        <p:spPr>
          <a:xfrm flipV="1">
            <a:off x="2325080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6F3433-63C8-9A42-A3B0-F32D71CE87FC}"/>
              </a:ext>
            </a:extLst>
          </p:cNvPr>
          <p:cNvCxnSpPr>
            <a:cxnSpLocks/>
          </p:cNvCxnSpPr>
          <p:nvPr/>
        </p:nvCxnSpPr>
        <p:spPr>
          <a:xfrm flipV="1">
            <a:off x="2687957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193580C-92C5-3042-B27B-9707980A7BC6}"/>
              </a:ext>
            </a:extLst>
          </p:cNvPr>
          <p:cNvCxnSpPr>
            <a:cxnSpLocks/>
          </p:cNvCxnSpPr>
          <p:nvPr/>
        </p:nvCxnSpPr>
        <p:spPr>
          <a:xfrm flipV="1">
            <a:off x="3050834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75C60B3-AAA1-F043-869C-65546DCD1322}"/>
              </a:ext>
            </a:extLst>
          </p:cNvPr>
          <p:cNvCxnSpPr>
            <a:cxnSpLocks/>
          </p:cNvCxnSpPr>
          <p:nvPr/>
        </p:nvCxnSpPr>
        <p:spPr>
          <a:xfrm flipV="1">
            <a:off x="3413711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3404AC5-181C-3A41-B238-82713EBADBB4}"/>
              </a:ext>
            </a:extLst>
          </p:cNvPr>
          <p:cNvCxnSpPr>
            <a:cxnSpLocks/>
          </p:cNvCxnSpPr>
          <p:nvPr/>
        </p:nvCxnSpPr>
        <p:spPr>
          <a:xfrm flipV="1">
            <a:off x="3776588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32A5365-0A5A-5F46-904C-69763FEAF06E}"/>
              </a:ext>
            </a:extLst>
          </p:cNvPr>
          <p:cNvCxnSpPr>
            <a:cxnSpLocks/>
          </p:cNvCxnSpPr>
          <p:nvPr/>
        </p:nvCxnSpPr>
        <p:spPr>
          <a:xfrm flipV="1">
            <a:off x="4139465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C38175-6005-1940-BE5D-E3096E1C75DE}"/>
              </a:ext>
            </a:extLst>
          </p:cNvPr>
          <p:cNvCxnSpPr>
            <a:cxnSpLocks/>
          </p:cNvCxnSpPr>
          <p:nvPr/>
        </p:nvCxnSpPr>
        <p:spPr>
          <a:xfrm flipV="1">
            <a:off x="450234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68C7DC8-81FE-954F-AA24-2307CD3DB0B5}"/>
              </a:ext>
            </a:extLst>
          </p:cNvPr>
          <p:cNvCxnSpPr>
            <a:cxnSpLocks/>
          </p:cNvCxnSpPr>
          <p:nvPr/>
        </p:nvCxnSpPr>
        <p:spPr>
          <a:xfrm flipV="1">
            <a:off x="1438831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E97427-0943-A847-AB9B-ABB5B7AF927A}"/>
              </a:ext>
            </a:extLst>
          </p:cNvPr>
          <p:cNvCxnSpPr>
            <a:cxnSpLocks/>
          </p:cNvCxnSpPr>
          <p:nvPr/>
        </p:nvCxnSpPr>
        <p:spPr>
          <a:xfrm flipV="1">
            <a:off x="2869319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03760D3-8D2A-4145-AF2B-849D10E12034}"/>
              </a:ext>
            </a:extLst>
          </p:cNvPr>
          <p:cNvCxnSpPr>
            <a:cxnSpLocks/>
          </p:cNvCxnSpPr>
          <p:nvPr/>
        </p:nvCxnSpPr>
        <p:spPr>
          <a:xfrm flipV="1">
            <a:off x="3337296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12A73F9-AB2A-9040-BEC5-5ADFAA3015A2}"/>
              </a:ext>
            </a:extLst>
          </p:cNvPr>
          <p:cNvCxnSpPr>
            <a:cxnSpLocks/>
          </p:cNvCxnSpPr>
          <p:nvPr/>
        </p:nvCxnSpPr>
        <p:spPr>
          <a:xfrm flipV="1">
            <a:off x="4294277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A1B4989-9D63-9342-8253-BFE64E4B6B7F}"/>
              </a:ext>
            </a:extLst>
          </p:cNvPr>
          <p:cNvCxnSpPr>
            <a:cxnSpLocks/>
          </p:cNvCxnSpPr>
          <p:nvPr/>
        </p:nvCxnSpPr>
        <p:spPr>
          <a:xfrm>
            <a:off x="756328" y="42567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0C5F42F-06D6-8C45-AD49-228E4C87CDC5}"/>
              </a:ext>
            </a:extLst>
          </p:cNvPr>
          <p:cNvCxnSpPr>
            <a:cxnSpLocks/>
          </p:cNvCxnSpPr>
          <p:nvPr/>
        </p:nvCxnSpPr>
        <p:spPr>
          <a:xfrm>
            <a:off x="756328" y="43300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FEEDFD5-83E8-C84E-8BB5-4BF9F8D44C08}"/>
              </a:ext>
            </a:extLst>
          </p:cNvPr>
          <p:cNvCxnSpPr>
            <a:cxnSpLocks/>
          </p:cNvCxnSpPr>
          <p:nvPr/>
        </p:nvCxnSpPr>
        <p:spPr>
          <a:xfrm>
            <a:off x="763028" y="4477216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2976B20-7730-EE45-9347-DB4FECB47EBD}"/>
              </a:ext>
            </a:extLst>
          </p:cNvPr>
          <p:cNvSpPr txBox="1"/>
          <p:nvPr/>
        </p:nvSpPr>
        <p:spPr>
          <a:xfrm>
            <a:off x="1274798" y="4812607"/>
            <a:ext cx="3152432" cy="79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128-pixel arrays with separate grounds</a:t>
            </a:r>
          </a:p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(ten 13mm x 13mm chips)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F149842-BD6E-644B-8878-2585C1082A31}"/>
              </a:ext>
            </a:extLst>
          </p:cNvPr>
          <p:cNvCxnSpPr>
            <a:cxnSpLocks/>
          </p:cNvCxnSpPr>
          <p:nvPr/>
        </p:nvCxnSpPr>
        <p:spPr>
          <a:xfrm>
            <a:off x="763028" y="464304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A7BE270-938A-6F4E-ADB1-ADE994C0192F}"/>
              </a:ext>
            </a:extLst>
          </p:cNvPr>
          <p:cNvCxnSpPr>
            <a:cxnSpLocks/>
          </p:cNvCxnSpPr>
          <p:nvPr/>
        </p:nvCxnSpPr>
        <p:spPr>
          <a:xfrm>
            <a:off x="756328" y="41091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78F6796-AAE0-6B4C-8732-868A835B1B6D}"/>
              </a:ext>
            </a:extLst>
          </p:cNvPr>
          <p:cNvCxnSpPr>
            <a:cxnSpLocks/>
          </p:cNvCxnSpPr>
          <p:nvPr/>
        </p:nvCxnSpPr>
        <p:spPr>
          <a:xfrm flipV="1">
            <a:off x="738642" y="4330073"/>
            <a:ext cx="0" cy="4839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641D01D-AFF4-9448-9154-4AE26F5CD5FE}"/>
              </a:ext>
            </a:extLst>
          </p:cNvPr>
          <p:cNvSpPr txBox="1"/>
          <p:nvPr/>
        </p:nvSpPr>
        <p:spPr>
          <a:xfrm>
            <a:off x="101064" y="369209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BC23EA0-82E4-A64D-A065-822C7EC05C47}"/>
              </a:ext>
            </a:extLst>
          </p:cNvPr>
          <p:cNvCxnSpPr>
            <a:cxnSpLocks/>
          </p:cNvCxnSpPr>
          <p:nvPr/>
        </p:nvCxnSpPr>
        <p:spPr>
          <a:xfrm flipV="1">
            <a:off x="129353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92041BD-E73F-5E4C-ABEC-1AB766D7E9D2}"/>
              </a:ext>
            </a:extLst>
          </p:cNvPr>
          <p:cNvCxnSpPr>
            <a:cxnSpLocks/>
          </p:cNvCxnSpPr>
          <p:nvPr/>
        </p:nvCxnSpPr>
        <p:spPr>
          <a:xfrm flipV="1">
            <a:off x="145802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7583D316-03BE-FF44-B41B-E0BCCF6D835E}"/>
              </a:ext>
            </a:extLst>
          </p:cNvPr>
          <p:cNvCxnSpPr>
            <a:cxnSpLocks/>
          </p:cNvCxnSpPr>
          <p:nvPr/>
        </p:nvCxnSpPr>
        <p:spPr>
          <a:xfrm flipV="1">
            <a:off x="162251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9AC0DFC-28DC-7345-8D74-5FDFC2218FCF}"/>
              </a:ext>
            </a:extLst>
          </p:cNvPr>
          <p:cNvCxnSpPr>
            <a:cxnSpLocks/>
          </p:cNvCxnSpPr>
          <p:nvPr/>
        </p:nvCxnSpPr>
        <p:spPr>
          <a:xfrm flipV="1">
            <a:off x="178358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A4EF789-8778-6F40-B9AB-AF6D5C60859D}"/>
              </a:ext>
            </a:extLst>
          </p:cNvPr>
          <p:cNvCxnSpPr>
            <a:cxnSpLocks/>
          </p:cNvCxnSpPr>
          <p:nvPr/>
        </p:nvCxnSpPr>
        <p:spPr>
          <a:xfrm flipV="1">
            <a:off x="194807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5679A8D-912F-0344-80F3-5D67A88ECA66}"/>
              </a:ext>
            </a:extLst>
          </p:cNvPr>
          <p:cNvCxnSpPr>
            <a:cxnSpLocks/>
          </p:cNvCxnSpPr>
          <p:nvPr/>
        </p:nvCxnSpPr>
        <p:spPr>
          <a:xfrm flipV="1">
            <a:off x="210915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7DD8E055-307D-BA44-80E8-E1872FCDC9DA}"/>
              </a:ext>
            </a:extLst>
          </p:cNvPr>
          <p:cNvCxnSpPr>
            <a:cxnSpLocks/>
          </p:cNvCxnSpPr>
          <p:nvPr/>
        </p:nvCxnSpPr>
        <p:spPr>
          <a:xfrm flipV="1">
            <a:off x="227364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BF1670E2-3ED4-DC4A-B4AE-1D37FF879EE4}"/>
              </a:ext>
            </a:extLst>
          </p:cNvPr>
          <p:cNvCxnSpPr>
            <a:cxnSpLocks/>
          </p:cNvCxnSpPr>
          <p:nvPr/>
        </p:nvCxnSpPr>
        <p:spPr>
          <a:xfrm flipV="1">
            <a:off x="2434713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C1866C3-4D6C-684D-A451-A7D6DC214C75}"/>
              </a:ext>
            </a:extLst>
          </p:cNvPr>
          <p:cNvCxnSpPr>
            <a:cxnSpLocks/>
          </p:cNvCxnSpPr>
          <p:nvPr/>
        </p:nvCxnSpPr>
        <p:spPr>
          <a:xfrm flipV="1">
            <a:off x="259920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12E60DA-18C0-8642-93E8-DCA55145E30C}"/>
              </a:ext>
            </a:extLst>
          </p:cNvPr>
          <p:cNvCxnSpPr>
            <a:cxnSpLocks/>
          </p:cNvCxnSpPr>
          <p:nvPr/>
        </p:nvCxnSpPr>
        <p:spPr>
          <a:xfrm flipV="1">
            <a:off x="276027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CFE3B56-9560-6345-B9E9-A9DC614DBBAC}"/>
              </a:ext>
            </a:extLst>
          </p:cNvPr>
          <p:cNvCxnSpPr>
            <a:cxnSpLocks/>
          </p:cNvCxnSpPr>
          <p:nvPr/>
        </p:nvCxnSpPr>
        <p:spPr>
          <a:xfrm flipV="1">
            <a:off x="292476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3D6694B-56CE-374C-9118-25D36243E091}"/>
              </a:ext>
            </a:extLst>
          </p:cNvPr>
          <p:cNvCxnSpPr>
            <a:cxnSpLocks/>
          </p:cNvCxnSpPr>
          <p:nvPr/>
        </p:nvCxnSpPr>
        <p:spPr>
          <a:xfrm flipV="1">
            <a:off x="308583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7B5BF54-546C-4D41-BEC9-CA6E9E688FEE}"/>
              </a:ext>
            </a:extLst>
          </p:cNvPr>
          <p:cNvCxnSpPr>
            <a:cxnSpLocks/>
          </p:cNvCxnSpPr>
          <p:nvPr/>
        </p:nvCxnSpPr>
        <p:spPr>
          <a:xfrm flipV="1">
            <a:off x="325033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116AF70-89C8-774B-A87F-028C21B58B45}"/>
              </a:ext>
            </a:extLst>
          </p:cNvPr>
          <p:cNvCxnSpPr>
            <a:cxnSpLocks/>
          </p:cNvCxnSpPr>
          <p:nvPr/>
        </p:nvCxnSpPr>
        <p:spPr>
          <a:xfrm flipV="1">
            <a:off x="341140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B1CF0EC9-6FD9-2C4B-85F3-39ADFA9AFD0B}"/>
              </a:ext>
            </a:extLst>
          </p:cNvPr>
          <p:cNvCxnSpPr>
            <a:cxnSpLocks/>
          </p:cNvCxnSpPr>
          <p:nvPr/>
        </p:nvCxnSpPr>
        <p:spPr>
          <a:xfrm flipV="1">
            <a:off x="357589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99CFB8B-FC1D-D045-BF58-F6D9D4F05A32}"/>
              </a:ext>
            </a:extLst>
          </p:cNvPr>
          <p:cNvCxnSpPr>
            <a:cxnSpLocks/>
          </p:cNvCxnSpPr>
          <p:nvPr/>
        </p:nvCxnSpPr>
        <p:spPr>
          <a:xfrm flipV="1">
            <a:off x="373696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FA9EB182-217C-4647-A564-E3C51A293F01}"/>
              </a:ext>
            </a:extLst>
          </p:cNvPr>
          <p:cNvCxnSpPr>
            <a:cxnSpLocks/>
          </p:cNvCxnSpPr>
          <p:nvPr/>
        </p:nvCxnSpPr>
        <p:spPr>
          <a:xfrm flipV="1">
            <a:off x="390145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200EA90D-17AC-504D-8286-7B52877F70F9}"/>
              </a:ext>
            </a:extLst>
          </p:cNvPr>
          <p:cNvCxnSpPr>
            <a:cxnSpLocks/>
          </p:cNvCxnSpPr>
          <p:nvPr/>
        </p:nvCxnSpPr>
        <p:spPr>
          <a:xfrm flipV="1">
            <a:off x="406252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B71C8C1-4B97-724D-9772-C2A24C4C1B8D}"/>
              </a:ext>
            </a:extLst>
          </p:cNvPr>
          <p:cNvCxnSpPr>
            <a:cxnSpLocks/>
          </p:cNvCxnSpPr>
          <p:nvPr/>
        </p:nvCxnSpPr>
        <p:spPr>
          <a:xfrm flipV="1">
            <a:off x="422702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73244A90-4215-4D47-9D70-DBC2D194BEC6}"/>
              </a:ext>
            </a:extLst>
          </p:cNvPr>
          <p:cNvCxnSpPr>
            <a:cxnSpLocks/>
          </p:cNvCxnSpPr>
          <p:nvPr/>
        </p:nvCxnSpPr>
        <p:spPr>
          <a:xfrm flipV="1">
            <a:off x="438809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C25474E-3423-4D49-BF06-96C4EE70FB47}"/>
              </a:ext>
            </a:extLst>
          </p:cNvPr>
          <p:cNvCxnSpPr>
            <a:cxnSpLocks/>
          </p:cNvCxnSpPr>
          <p:nvPr/>
        </p:nvCxnSpPr>
        <p:spPr>
          <a:xfrm flipV="1">
            <a:off x="455257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C1399FC-5045-0848-8362-2EB98D23FE31}"/>
              </a:ext>
            </a:extLst>
          </p:cNvPr>
          <p:cNvCxnSpPr>
            <a:cxnSpLocks/>
          </p:cNvCxnSpPr>
          <p:nvPr/>
        </p:nvCxnSpPr>
        <p:spPr>
          <a:xfrm flipV="1">
            <a:off x="113246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A52FA9-CFF2-C9F8-BA75-1037AC32D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79153"/>
              </p:ext>
            </p:extLst>
          </p:nvPr>
        </p:nvGraphicFramePr>
        <p:xfrm>
          <a:off x="680042" y="1223871"/>
          <a:ext cx="383126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46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67076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13057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763998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585678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≥3mm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9F77EE-FF40-14D2-0991-E39F47E8CAAB}"/>
              </a:ext>
            </a:extLst>
          </p:cNvPr>
          <p:cNvSpPr txBox="1"/>
          <p:nvPr/>
        </p:nvSpPr>
        <p:spPr>
          <a:xfrm>
            <a:off x="1047847" y="850786"/>
            <a:ext cx="2937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Current Pixel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B636F-DACF-3135-F2E5-12D273524E9C}"/>
              </a:ext>
            </a:extLst>
          </p:cNvPr>
          <p:cNvSpPr txBox="1"/>
          <p:nvPr/>
        </p:nvSpPr>
        <p:spPr>
          <a:xfrm>
            <a:off x="5387937" y="850786"/>
            <a:ext cx="328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Pixel Size with Separate Grounds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0C7D4-8FA0-1EED-42ED-3DF2EEE343F9}"/>
              </a:ext>
            </a:extLst>
          </p:cNvPr>
          <p:cNvCxnSpPr>
            <a:cxnSpLocks/>
          </p:cNvCxnSpPr>
          <p:nvPr/>
        </p:nvCxnSpPr>
        <p:spPr>
          <a:xfrm>
            <a:off x="1084654" y="5282567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F7C19-3245-6A47-6C13-86213D2CDD1C}"/>
              </a:ext>
            </a:extLst>
          </p:cNvPr>
          <p:cNvCxnSpPr>
            <a:cxnSpLocks/>
          </p:cNvCxnSpPr>
          <p:nvPr/>
        </p:nvCxnSpPr>
        <p:spPr>
          <a:xfrm>
            <a:off x="1079404" y="5760777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54A565-8C21-F6B1-52FC-8238B3D0126D}"/>
              </a:ext>
            </a:extLst>
          </p:cNvPr>
          <p:cNvCxnSpPr>
            <a:cxnSpLocks/>
          </p:cNvCxnSpPr>
          <p:nvPr/>
        </p:nvCxnSpPr>
        <p:spPr>
          <a:xfrm flipV="1">
            <a:off x="3816062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4351A4-B266-25AF-13E6-EE7D48A05A84}"/>
              </a:ext>
            </a:extLst>
          </p:cNvPr>
          <p:cNvCxnSpPr>
            <a:cxnSpLocks/>
          </p:cNvCxnSpPr>
          <p:nvPr/>
        </p:nvCxnSpPr>
        <p:spPr>
          <a:xfrm flipV="1">
            <a:off x="2398122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C235A4-3156-5AC6-C3D6-35B6CC970D8D}"/>
              </a:ext>
            </a:extLst>
          </p:cNvPr>
          <p:cNvCxnSpPr>
            <a:cxnSpLocks/>
          </p:cNvCxnSpPr>
          <p:nvPr/>
        </p:nvCxnSpPr>
        <p:spPr>
          <a:xfrm flipV="1">
            <a:off x="1912929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681E37-820A-502D-58B6-2C4A2F516CE7}"/>
              </a:ext>
            </a:extLst>
          </p:cNvPr>
          <p:cNvSpPr txBox="1"/>
          <p:nvPr/>
        </p:nvSpPr>
        <p:spPr>
          <a:xfrm>
            <a:off x="14390" y="4929491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13mm ≈ 0.52”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FCC6A-4F9E-DBE4-454A-E63DC8BFDDB3}"/>
              </a:ext>
            </a:extLst>
          </p:cNvPr>
          <p:cNvSpPr txBox="1"/>
          <p:nvPr/>
        </p:nvSpPr>
        <p:spPr>
          <a:xfrm rot="20787160">
            <a:off x="1740148" y="4124189"/>
            <a:ext cx="2087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Draft. Fix.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460FC-96D7-C0C0-8120-7A04C8C1010B}"/>
              </a:ext>
            </a:extLst>
          </p:cNvPr>
          <p:cNvSpPr txBox="1"/>
          <p:nvPr/>
        </p:nvSpPr>
        <p:spPr>
          <a:xfrm>
            <a:off x="227297" y="6447798"/>
            <a:ext cx="5110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SF Circuits (and Avanti PCB) </a:t>
            </a:r>
            <a:r>
              <a:rPr lang="en-US" sz="1600" i="1" u="sng" dirty="0">
                <a:solidFill>
                  <a:srgbClr val="00B050"/>
                </a:solidFill>
              </a:rPr>
              <a:t>can</a:t>
            </a:r>
            <a:r>
              <a:rPr lang="en-US" sz="1600" dirty="0">
                <a:solidFill>
                  <a:srgbClr val="00B050"/>
                </a:solidFill>
              </a:rPr>
              <a:t> do PCBs with 200µm pitch.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32C6194-09E5-4F9E-8E5C-F29E311E8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25441"/>
              </p:ext>
            </p:extLst>
          </p:nvPr>
        </p:nvGraphicFramePr>
        <p:xfrm>
          <a:off x="5062760" y="1193388"/>
          <a:ext cx="39374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92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64722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72675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710026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677100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≥8mm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2x3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200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13mm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5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150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4663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183374-F72C-B3A3-6F39-6DAFA0140ABD}"/>
              </a:ext>
            </a:extLst>
          </p:cNvPr>
          <p:cNvCxnSpPr>
            <a:cxnSpLocks/>
          </p:cNvCxnSpPr>
          <p:nvPr/>
        </p:nvCxnSpPr>
        <p:spPr>
          <a:xfrm>
            <a:off x="754828" y="4325671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189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AA3502-51A4-5A41-8D55-3FF48AD4A2C5}"/>
              </a:ext>
            </a:extLst>
          </p:cNvPr>
          <p:cNvSpPr txBox="1"/>
          <p:nvPr/>
        </p:nvSpPr>
        <p:spPr>
          <a:xfrm>
            <a:off x="1142370" y="3231472"/>
            <a:ext cx="3456606" cy="79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(twenty one 10mm x 10mm chips)</a:t>
            </a:r>
          </a:p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64-STJ and 128-STJ arrays with common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gnd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Option 2 for Updated Layout of 4” Wafer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55E943-F76E-354D-9681-2F864E17F680}"/>
              </a:ext>
            </a:extLst>
          </p:cNvPr>
          <p:cNvSpPr/>
          <p:nvPr/>
        </p:nvSpPr>
        <p:spPr>
          <a:xfrm>
            <a:off x="1037355" y="2590364"/>
            <a:ext cx="36576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9CF57-0393-F84D-8A90-09D625B178EB}"/>
              </a:ext>
            </a:extLst>
          </p:cNvPr>
          <p:cNvCxnSpPr/>
          <p:nvPr/>
        </p:nvCxnSpPr>
        <p:spPr>
          <a:xfrm>
            <a:off x="2697026" y="2698386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5EFEA-38DC-3D47-917F-3B578B4D052F}"/>
              </a:ext>
            </a:extLst>
          </p:cNvPr>
          <p:cNvSpPr txBox="1"/>
          <p:nvPr/>
        </p:nvSpPr>
        <p:spPr>
          <a:xfrm>
            <a:off x="2443444" y="2192718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3D8D-8874-D14A-9783-18CEA7505982}"/>
              </a:ext>
            </a:extLst>
          </p:cNvPr>
          <p:cNvSpPr txBox="1"/>
          <p:nvPr/>
        </p:nvSpPr>
        <p:spPr>
          <a:xfrm>
            <a:off x="-31093" y="4487238"/>
            <a:ext cx="107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x 4.5mm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93C458-8147-E14B-BC50-71ABB491B868}"/>
              </a:ext>
            </a:extLst>
          </p:cNvPr>
          <p:cNvCxnSpPr>
            <a:cxnSpLocks/>
          </p:cNvCxnSpPr>
          <p:nvPr/>
        </p:nvCxnSpPr>
        <p:spPr>
          <a:xfrm>
            <a:off x="754828" y="4035330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B07259-2B05-3C4F-83D1-E96DFCED14E7}"/>
              </a:ext>
            </a:extLst>
          </p:cNvPr>
          <p:cNvCxnSpPr>
            <a:cxnSpLocks/>
          </p:cNvCxnSpPr>
          <p:nvPr/>
        </p:nvCxnSpPr>
        <p:spPr>
          <a:xfrm>
            <a:off x="1238339" y="3651506"/>
            <a:ext cx="35679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64B88-825A-BC4C-BD06-63347D4DF9AA}"/>
              </a:ext>
            </a:extLst>
          </p:cNvPr>
          <p:cNvCxnSpPr>
            <a:cxnSpLocks/>
          </p:cNvCxnSpPr>
          <p:nvPr/>
        </p:nvCxnSpPr>
        <p:spPr>
          <a:xfrm>
            <a:off x="1383904" y="3281392"/>
            <a:ext cx="296092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572EF-FE75-F34E-B55E-7B1F1A2D6BE9}"/>
              </a:ext>
            </a:extLst>
          </p:cNvPr>
          <p:cNvCxnSpPr>
            <a:cxnSpLocks/>
          </p:cNvCxnSpPr>
          <p:nvPr/>
        </p:nvCxnSpPr>
        <p:spPr>
          <a:xfrm>
            <a:off x="1740038" y="2911278"/>
            <a:ext cx="224817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D8CFA3-E353-2146-8A43-322AC7463776}"/>
              </a:ext>
            </a:extLst>
          </p:cNvPr>
          <p:cNvCxnSpPr>
            <a:cxnSpLocks/>
          </p:cNvCxnSpPr>
          <p:nvPr/>
        </p:nvCxnSpPr>
        <p:spPr>
          <a:xfrm>
            <a:off x="770528" y="4812607"/>
            <a:ext cx="38808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ABA0A4-FDCC-F741-B27F-4A58C5F09AAB}"/>
              </a:ext>
            </a:extLst>
          </p:cNvPr>
          <p:cNvSpPr txBox="1"/>
          <p:nvPr/>
        </p:nvSpPr>
        <p:spPr>
          <a:xfrm>
            <a:off x="5068316" y="3121791"/>
            <a:ext cx="40391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How many 128-, 64- and 32-pixel arrays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do we want on the wafer?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(AMAP)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 Do we need them in all pixel sizes?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(No)</a:t>
            </a:r>
          </a:p>
          <a:p>
            <a:r>
              <a:rPr lang="en-US" sz="1600" dirty="0"/>
              <a:t>• Do we want array designs with shared</a:t>
            </a:r>
          </a:p>
          <a:p>
            <a:r>
              <a:rPr lang="en-US" sz="1600" dirty="0"/>
              <a:t>   ground wiring on the chip?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(Probably. A few.)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</a:t>
            </a:r>
            <a:r>
              <a:rPr lang="en-US" sz="1600" dirty="0">
                <a:effectLst/>
              </a:rPr>
              <a:t> Need 10mm pixel sizes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• Is STAR setup matched to 2x3mm test chips?</a:t>
            </a:r>
          </a:p>
          <a:p>
            <a:r>
              <a:rPr lang="en-US" sz="1600" dirty="0"/>
              <a:t>• We will never run &gt;32 pixels in R2D2</a:t>
            </a:r>
          </a:p>
          <a:p>
            <a:r>
              <a:rPr lang="en-US" sz="1600" dirty="0"/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32-pixel arrays with separate gnd.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 Need 4mm (or 4.5mm) dies.</a:t>
            </a:r>
            <a:endParaRPr lang="en-US" sz="1600" dirty="0"/>
          </a:p>
          <a:p>
            <a:r>
              <a:rPr lang="en-US" sz="1600" dirty="0"/>
              <a:t>• We want to be able to dice the wafer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 relatively easily without re-mounting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AFE3B-C2B4-0B4E-A18A-6B8686FE16B6}"/>
              </a:ext>
            </a:extLst>
          </p:cNvPr>
          <p:cNvSpPr txBox="1"/>
          <p:nvPr/>
        </p:nvSpPr>
        <p:spPr>
          <a:xfrm>
            <a:off x="-32906" y="406420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 x 2mm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5B4BD37-448E-D440-B96C-E82AA12C37B2}"/>
              </a:ext>
            </a:extLst>
          </p:cNvPr>
          <p:cNvCxnSpPr>
            <a:cxnSpLocks/>
          </p:cNvCxnSpPr>
          <p:nvPr/>
        </p:nvCxnSpPr>
        <p:spPr>
          <a:xfrm>
            <a:off x="756328" y="41829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8713EE4-3E16-6C4D-BCE3-29155016B12F}"/>
              </a:ext>
            </a:extLst>
          </p:cNvPr>
          <p:cNvCxnSpPr>
            <a:cxnSpLocks/>
          </p:cNvCxnSpPr>
          <p:nvPr/>
        </p:nvCxnSpPr>
        <p:spPr>
          <a:xfrm flipV="1">
            <a:off x="738642" y="4021945"/>
            <a:ext cx="0" cy="308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F771E35-B663-414C-97BB-83A7222BB13F}"/>
              </a:ext>
            </a:extLst>
          </p:cNvPr>
          <p:cNvCxnSpPr>
            <a:cxnSpLocks/>
          </p:cNvCxnSpPr>
          <p:nvPr/>
        </p:nvCxnSpPr>
        <p:spPr>
          <a:xfrm flipV="1">
            <a:off x="1037355" y="3666788"/>
            <a:ext cx="0" cy="363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8741F9B-AC98-8B41-8FDF-8F6A96C6AF6D}"/>
              </a:ext>
            </a:extLst>
          </p:cNvPr>
          <p:cNvCxnSpPr>
            <a:cxnSpLocks/>
          </p:cNvCxnSpPr>
          <p:nvPr/>
        </p:nvCxnSpPr>
        <p:spPr>
          <a:xfrm flipV="1">
            <a:off x="1236449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4BF1592-496D-D841-9145-DB2C1554C0A3}"/>
              </a:ext>
            </a:extLst>
          </p:cNvPr>
          <p:cNvCxnSpPr>
            <a:cxnSpLocks/>
          </p:cNvCxnSpPr>
          <p:nvPr/>
        </p:nvCxnSpPr>
        <p:spPr>
          <a:xfrm>
            <a:off x="754828" y="4811438"/>
            <a:ext cx="40391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5BC1029-B961-4740-8C26-A84DC0CE7643}"/>
              </a:ext>
            </a:extLst>
          </p:cNvPr>
          <p:cNvCxnSpPr>
            <a:cxnSpLocks/>
          </p:cNvCxnSpPr>
          <p:nvPr/>
        </p:nvCxnSpPr>
        <p:spPr>
          <a:xfrm flipV="1">
            <a:off x="159932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30B0357-6D05-F247-9B9F-355EE22EE7AD}"/>
              </a:ext>
            </a:extLst>
          </p:cNvPr>
          <p:cNvCxnSpPr>
            <a:cxnSpLocks/>
          </p:cNvCxnSpPr>
          <p:nvPr/>
        </p:nvCxnSpPr>
        <p:spPr>
          <a:xfrm flipV="1">
            <a:off x="1962203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D4C9367-DB63-B34B-B64E-DD4DFB96FDE6}"/>
              </a:ext>
            </a:extLst>
          </p:cNvPr>
          <p:cNvCxnSpPr>
            <a:cxnSpLocks/>
          </p:cNvCxnSpPr>
          <p:nvPr/>
        </p:nvCxnSpPr>
        <p:spPr>
          <a:xfrm flipV="1">
            <a:off x="2325080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26F3433-63C8-9A42-A3B0-F32D71CE87FC}"/>
              </a:ext>
            </a:extLst>
          </p:cNvPr>
          <p:cNvCxnSpPr>
            <a:cxnSpLocks/>
          </p:cNvCxnSpPr>
          <p:nvPr/>
        </p:nvCxnSpPr>
        <p:spPr>
          <a:xfrm flipV="1">
            <a:off x="2687957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193580C-92C5-3042-B27B-9707980A7BC6}"/>
              </a:ext>
            </a:extLst>
          </p:cNvPr>
          <p:cNvCxnSpPr>
            <a:cxnSpLocks/>
          </p:cNvCxnSpPr>
          <p:nvPr/>
        </p:nvCxnSpPr>
        <p:spPr>
          <a:xfrm flipV="1">
            <a:off x="3050834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75C60B3-AAA1-F043-869C-65546DCD1322}"/>
              </a:ext>
            </a:extLst>
          </p:cNvPr>
          <p:cNvCxnSpPr>
            <a:cxnSpLocks/>
          </p:cNvCxnSpPr>
          <p:nvPr/>
        </p:nvCxnSpPr>
        <p:spPr>
          <a:xfrm flipV="1">
            <a:off x="3413711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3404AC5-181C-3A41-B238-82713EBADBB4}"/>
              </a:ext>
            </a:extLst>
          </p:cNvPr>
          <p:cNvCxnSpPr>
            <a:cxnSpLocks/>
          </p:cNvCxnSpPr>
          <p:nvPr/>
        </p:nvCxnSpPr>
        <p:spPr>
          <a:xfrm flipV="1">
            <a:off x="3776588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32A5365-0A5A-5F46-904C-69763FEAF06E}"/>
              </a:ext>
            </a:extLst>
          </p:cNvPr>
          <p:cNvCxnSpPr>
            <a:cxnSpLocks/>
          </p:cNvCxnSpPr>
          <p:nvPr/>
        </p:nvCxnSpPr>
        <p:spPr>
          <a:xfrm flipV="1">
            <a:off x="4139465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2C38175-6005-1940-BE5D-E3096E1C75DE}"/>
              </a:ext>
            </a:extLst>
          </p:cNvPr>
          <p:cNvCxnSpPr>
            <a:cxnSpLocks/>
          </p:cNvCxnSpPr>
          <p:nvPr/>
        </p:nvCxnSpPr>
        <p:spPr>
          <a:xfrm flipV="1">
            <a:off x="4502346" y="2544933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E97427-0943-A847-AB9B-ABB5B7AF927A}"/>
              </a:ext>
            </a:extLst>
          </p:cNvPr>
          <p:cNvCxnSpPr>
            <a:cxnSpLocks/>
          </p:cNvCxnSpPr>
          <p:nvPr/>
        </p:nvCxnSpPr>
        <p:spPr>
          <a:xfrm flipV="1">
            <a:off x="2869319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03760D3-8D2A-4145-AF2B-849D10E12034}"/>
              </a:ext>
            </a:extLst>
          </p:cNvPr>
          <p:cNvCxnSpPr>
            <a:cxnSpLocks/>
          </p:cNvCxnSpPr>
          <p:nvPr/>
        </p:nvCxnSpPr>
        <p:spPr>
          <a:xfrm flipV="1">
            <a:off x="3463416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12A73F9-AB2A-9040-BEC5-5ADFAA3015A2}"/>
              </a:ext>
            </a:extLst>
          </p:cNvPr>
          <p:cNvCxnSpPr>
            <a:cxnSpLocks/>
          </p:cNvCxnSpPr>
          <p:nvPr/>
        </p:nvCxnSpPr>
        <p:spPr>
          <a:xfrm flipV="1">
            <a:off x="4063057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A1B4989-9D63-9342-8253-BFE64E4B6B7F}"/>
              </a:ext>
            </a:extLst>
          </p:cNvPr>
          <p:cNvCxnSpPr>
            <a:cxnSpLocks/>
          </p:cNvCxnSpPr>
          <p:nvPr/>
        </p:nvCxnSpPr>
        <p:spPr>
          <a:xfrm>
            <a:off x="756328" y="42567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0C5F42F-06D6-8C45-AD49-228E4C87CDC5}"/>
              </a:ext>
            </a:extLst>
          </p:cNvPr>
          <p:cNvCxnSpPr>
            <a:cxnSpLocks/>
          </p:cNvCxnSpPr>
          <p:nvPr/>
        </p:nvCxnSpPr>
        <p:spPr>
          <a:xfrm>
            <a:off x="756328" y="4330073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FEEDFD5-83E8-C84E-8BB5-4BF9F8D44C08}"/>
              </a:ext>
            </a:extLst>
          </p:cNvPr>
          <p:cNvCxnSpPr>
            <a:cxnSpLocks/>
          </p:cNvCxnSpPr>
          <p:nvPr/>
        </p:nvCxnSpPr>
        <p:spPr>
          <a:xfrm>
            <a:off x="763028" y="4477216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C2976B20-7730-EE45-9347-DB4FECB47EBD}"/>
              </a:ext>
            </a:extLst>
          </p:cNvPr>
          <p:cNvSpPr txBox="1"/>
          <p:nvPr/>
        </p:nvSpPr>
        <p:spPr>
          <a:xfrm>
            <a:off x="1230320" y="4878110"/>
            <a:ext cx="3152432" cy="84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128-pixel arrays with separate grounds</a:t>
            </a:r>
          </a:p>
          <a:p>
            <a:pPr algn="ctr">
              <a:lnSpc>
                <a:spcPts val="35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(six (16.5mm)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chips)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F149842-BD6E-644B-8878-2585C1082A31}"/>
              </a:ext>
            </a:extLst>
          </p:cNvPr>
          <p:cNvCxnSpPr>
            <a:cxnSpLocks/>
          </p:cNvCxnSpPr>
          <p:nvPr/>
        </p:nvCxnSpPr>
        <p:spPr>
          <a:xfrm>
            <a:off x="763028" y="4643047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A7BE270-938A-6F4E-ADB1-ADE994C0192F}"/>
              </a:ext>
            </a:extLst>
          </p:cNvPr>
          <p:cNvCxnSpPr>
            <a:cxnSpLocks/>
          </p:cNvCxnSpPr>
          <p:nvPr/>
        </p:nvCxnSpPr>
        <p:spPr>
          <a:xfrm>
            <a:off x="756328" y="4109130"/>
            <a:ext cx="40391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78F6796-AAE0-6B4C-8732-868A835B1B6D}"/>
              </a:ext>
            </a:extLst>
          </p:cNvPr>
          <p:cNvCxnSpPr>
            <a:cxnSpLocks/>
          </p:cNvCxnSpPr>
          <p:nvPr/>
        </p:nvCxnSpPr>
        <p:spPr>
          <a:xfrm flipV="1">
            <a:off x="738642" y="4330073"/>
            <a:ext cx="0" cy="4839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0641D01D-AFF4-9448-9154-4AE26F5CD5FE}"/>
              </a:ext>
            </a:extLst>
          </p:cNvPr>
          <p:cNvSpPr txBox="1"/>
          <p:nvPr/>
        </p:nvSpPr>
        <p:spPr>
          <a:xfrm>
            <a:off x="101064" y="3692094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BC23EA0-82E4-A64D-A065-822C7EC05C47}"/>
              </a:ext>
            </a:extLst>
          </p:cNvPr>
          <p:cNvCxnSpPr>
            <a:cxnSpLocks/>
          </p:cNvCxnSpPr>
          <p:nvPr/>
        </p:nvCxnSpPr>
        <p:spPr>
          <a:xfrm flipV="1">
            <a:off x="129353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92041BD-E73F-5E4C-ABEC-1AB766D7E9D2}"/>
              </a:ext>
            </a:extLst>
          </p:cNvPr>
          <p:cNvCxnSpPr>
            <a:cxnSpLocks/>
          </p:cNvCxnSpPr>
          <p:nvPr/>
        </p:nvCxnSpPr>
        <p:spPr>
          <a:xfrm flipV="1">
            <a:off x="145802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7583D316-03BE-FF44-B41B-E0BCCF6D835E}"/>
              </a:ext>
            </a:extLst>
          </p:cNvPr>
          <p:cNvCxnSpPr>
            <a:cxnSpLocks/>
          </p:cNvCxnSpPr>
          <p:nvPr/>
        </p:nvCxnSpPr>
        <p:spPr>
          <a:xfrm flipV="1">
            <a:off x="162251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39AC0DFC-28DC-7345-8D74-5FDFC2218FCF}"/>
              </a:ext>
            </a:extLst>
          </p:cNvPr>
          <p:cNvCxnSpPr>
            <a:cxnSpLocks/>
          </p:cNvCxnSpPr>
          <p:nvPr/>
        </p:nvCxnSpPr>
        <p:spPr>
          <a:xfrm flipV="1">
            <a:off x="178358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A4EF789-8778-6F40-B9AB-AF6D5C60859D}"/>
              </a:ext>
            </a:extLst>
          </p:cNvPr>
          <p:cNvCxnSpPr>
            <a:cxnSpLocks/>
          </p:cNvCxnSpPr>
          <p:nvPr/>
        </p:nvCxnSpPr>
        <p:spPr>
          <a:xfrm flipV="1">
            <a:off x="194807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5679A8D-912F-0344-80F3-5D67A88ECA66}"/>
              </a:ext>
            </a:extLst>
          </p:cNvPr>
          <p:cNvCxnSpPr>
            <a:cxnSpLocks/>
          </p:cNvCxnSpPr>
          <p:nvPr/>
        </p:nvCxnSpPr>
        <p:spPr>
          <a:xfrm flipV="1">
            <a:off x="210915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7DD8E055-307D-BA44-80E8-E1872FCDC9DA}"/>
              </a:ext>
            </a:extLst>
          </p:cNvPr>
          <p:cNvCxnSpPr>
            <a:cxnSpLocks/>
          </p:cNvCxnSpPr>
          <p:nvPr/>
        </p:nvCxnSpPr>
        <p:spPr>
          <a:xfrm flipV="1">
            <a:off x="227364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BF1670E2-3ED4-DC4A-B4AE-1D37FF879EE4}"/>
              </a:ext>
            </a:extLst>
          </p:cNvPr>
          <p:cNvCxnSpPr>
            <a:cxnSpLocks/>
          </p:cNvCxnSpPr>
          <p:nvPr/>
        </p:nvCxnSpPr>
        <p:spPr>
          <a:xfrm flipV="1">
            <a:off x="2434713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C1866C3-4D6C-684D-A451-A7D6DC214C75}"/>
              </a:ext>
            </a:extLst>
          </p:cNvPr>
          <p:cNvCxnSpPr>
            <a:cxnSpLocks/>
          </p:cNvCxnSpPr>
          <p:nvPr/>
        </p:nvCxnSpPr>
        <p:spPr>
          <a:xfrm flipV="1">
            <a:off x="259920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A12E60DA-18C0-8642-93E8-DCA55145E30C}"/>
              </a:ext>
            </a:extLst>
          </p:cNvPr>
          <p:cNvCxnSpPr>
            <a:cxnSpLocks/>
          </p:cNvCxnSpPr>
          <p:nvPr/>
        </p:nvCxnSpPr>
        <p:spPr>
          <a:xfrm flipV="1">
            <a:off x="2760276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CFE3B56-9560-6345-B9E9-A9DC614DBBAC}"/>
              </a:ext>
            </a:extLst>
          </p:cNvPr>
          <p:cNvCxnSpPr>
            <a:cxnSpLocks/>
          </p:cNvCxnSpPr>
          <p:nvPr/>
        </p:nvCxnSpPr>
        <p:spPr>
          <a:xfrm flipV="1">
            <a:off x="292476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3D6694B-56CE-374C-9118-25D36243E091}"/>
              </a:ext>
            </a:extLst>
          </p:cNvPr>
          <p:cNvCxnSpPr>
            <a:cxnSpLocks/>
          </p:cNvCxnSpPr>
          <p:nvPr/>
        </p:nvCxnSpPr>
        <p:spPr>
          <a:xfrm flipV="1">
            <a:off x="3085839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47B5BF54-546C-4D41-BEC9-CA6E9E688FEE}"/>
              </a:ext>
            </a:extLst>
          </p:cNvPr>
          <p:cNvCxnSpPr>
            <a:cxnSpLocks/>
          </p:cNvCxnSpPr>
          <p:nvPr/>
        </p:nvCxnSpPr>
        <p:spPr>
          <a:xfrm flipV="1">
            <a:off x="325033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116AF70-89C8-774B-A87F-028C21B58B45}"/>
              </a:ext>
            </a:extLst>
          </p:cNvPr>
          <p:cNvCxnSpPr>
            <a:cxnSpLocks/>
          </p:cNvCxnSpPr>
          <p:nvPr/>
        </p:nvCxnSpPr>
        <p:spPr>
          <a:xfrm flipV="1">
            <a:off x="341140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B1CF0EC9-6FD9-2C4B-85F3-39ADFA9AFD0B}"/>
              </a:ext>
            </a:extLst>
          </p:cNvPr>
          <p:cNvCxnSpPr>
            <a:cxnSpLocks/>
          </p:cNvCxnSpPr>
          <p:nvPr/>
        </p:nvCxnSpPr>
        <p:spPr>
          <a:xfrm flipV="1">
            <a:off x="3575894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99CFB8B-FC1D-D045-BF58-F6D9D4F05A32}"/>
              </a:ext>
            </a:extLst>
          </p:cNvPr>
          <p:cNvCxnSpPr>
            <a:cxnSpLocks/>
          </p:cNvCxnSpPr>
          <p:nvPr/>
        </p:nvCxnSpPr>
        <p:spPr>
          <a:xfrm flipV="1">
            <a:off x="3736965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FA9EB182-217C-4647-A564-E3C51A293F01}"/>
              </a:ext>
            </a:extLst>
          </p:cNvPr>
          <p:cNvCxnSpPr>
            <a:cxnSpLocks/>
          </p:cNvCxnSpPr>
          <p:nvPr/>
        </p:nvCxnSpPr>
        <p:spPr>
          <a:xfrm flipV="1">
            <a:off x="3901457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200EA90D-17AC-504D-8286-7B52877F70F9}"/>
              </a:ext>
            </a:extLst>
          </p:cNvPr>
          <p:cNvCxnSpPr>
            <a:cxnSpLocks/>
          </p:cNvCxnSpPr>
          <p:nvPr/>
        </p:nvCxnSpPr>
        <p:spPr>
          <a:xfrm flipV="1">
            <a:off x="4062528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B71C8C1-4B97-724D-9772-C2A24C4C1B8D}"/>
              </a:ext>
            </a:extLst>
          </p:cNvPr>
          <p:cNvCxnSpPr>
            <a:cxnSpLocks/>
          </p:cNvCxnSpPr>
          <p:nvPr/>
        </p:nvCxnSpPr>
        <p:spPr>
          <a:xfrm flipV="1">
            <a:off x="4227020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73244A90-4215-4D47-9D70-DBC2D194BEC6}"/>
              </a:ext>
            </a:extLst>
          </p:cNvPr>
          <p:cNvCxnSpPr>
            <a:cxnSpLocks/>
          </p:cNvCxnSpPr>
          <p:nvPr/>
        </p:nvCxnSpPr>
        <p:spPr>
          <a:xfrm flipV="1">
            <a:off x="438809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0C25474E-3423-4D49-BF06-96C4EE70FB47}"/>
              </a:ext>
            </a:extLst>
          </p:cNvPr>
          <p:cNvCxnSpPr>
            <a:cxnSpLocks/>
          </p:cNvCxnSpPr>
          <p:nvPr/>
        </p:nvCxnSpPr>
        <p:spPr>
          <a:xfrm flipV="1">
            <a:off x="4552572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1C1399FC-5045-0848-8362-2EB98D23FE31}"/>
              </a:ext>
            </a:extLst>
          </p:cNvPr>
          <p:cNvCxnSpPr>
            <a:cxnSpLocks/>
          </p:cNvCxnSpPr>
          <p:nvPr/>
        </p:nvCxnSpPr>
        <p:spPr>
          <a:xfrm flipV="1">
            <a:off x="1132461" y="4031109"/>
            <a:ext cx="0" cy="776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0CD606-7EEA-BBE1-A412-F9BA64D4D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719262"/>
              </p:ext>
            </p:extLst>
          </p:nvPr>
        </p:nvGraphicFramePr>
        <p:xfrm>
          <a:off x="5062760" y="1193388"/>
          <a:ext cx="393744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92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64722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72675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710026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677100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16mm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≥8mm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200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55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746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A52FA9-CFF2-C9F8-BA75-1037AC32DEC8}"/>
              </a:ext>
            </a:extLst>
          </p:cNvPr>
          <p:cNvGraphicFramePr>
            <a:graphicFrameLocks noGrp="1"/>
          </p:cNvGraphicFramePr>
          <p:nvPr/>
        </p:nvGraphicFramePr>
        <p:xfrm>
          <a:off x="680042" y="1223871"/>
          <a:ext cx="383126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460">
                  <a:extLst>
                    <a:ext uri="{9D8B030D-6E8A-4147-A177-3AD203B41FA5}">
                      <a16:colId xmlns:a16="http://schemas.microsoft.com/office/drawing/2014/main" val="2927815381"/>
                    </a:ext>
                  </a:extLst>
                </a:gridCol>
                <a:gridCol w="767076">
                  <a:extLst>
                    <a:ext uri="{9D8B030D-6E8A-4147-A177-3AD203B41FA5}">
                      <a16:colId xmlns:a16="http://schemas.microsoft.com/office/drawing/2014/main" val="3119076903"/>
                    </a:ext>
                  </a:extLst>
                </a:gridCol>
                <a:gridCol w="713057">
                  <a:extLst>
                    <a:ext uri="{9D8B030D-6E8A-4147-A177-3AD203B41FA5}">
                      <a16:colId xmlns:a16="http://schemas.microsoft.com/office/drawing/2014/main" val="69208054"/>
                    </a:ext>
                  </a:extLst>
                </a:gridCol>
                <a:gridCol w="763998">
                  <a:extLst>
                    <a:ext uri="{9D8B030D-6E8A-4147-A177-3AD203B41FA5}">
                      <a16:colId xmlns:a16="http://schemas.microsoft.com/office/drawing/2014/main" val="3055964445"/>
                    </a:ext>
                  </a:extLst>
                </a:gridCol>
                <a:gridCol w="585678">
                  <a:extLst>
                    <a:ext uri="{9D8B030D-6E8A-4147-A177-3AD203B41FA5}">
                      <a16:colId xmlns:a16="http://schemas.microsoft.com/office/drawing/2014/main" val="1246657610"/>
                    </a:ext>
                  </a:extLst>
                </a:gridCol>
              </a:tblGrid>
              <a:tr h="278212">
                <a:tc>
                  <a:txBody>
                    <a:bodyPr/>
                    <a:lstStyle/>
                    <a:p>
                      <a:r>
                        <a:rPr lang="en-US" sz="1600" dirty="0"/>
                        <a:t>Bond Pad</a:t>
                      </a:r>
                    </a:p>
                    <a:p>
                      <a:r>
                        <a:rPr lang="en-US" sz="1600" dirty="0"/>
                        <a:t>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32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96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250 µm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≥3mm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539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9F77EE-FF40-14D2-0991-E39F47E8CAAB}"/>
              </a:ext>
            </a:extLst>
          </p:cNvPr>
          <p:cNvSpPr txBox="1"/>
          <p:nvPr/>
        </p:nvSpPr>
        <p:spPr>
          <a:xfrm>
            <a:off x="1047847" y="850786"/>
            <a:ext cx="2937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Current Pixel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B636F-DACF-3135-F2E5-12D273524E9C}"/>
              </a:ext>
            </a:extLst>
          </p:cNvPr>
          <p:cNvSpPr txBox="1"/>
          <p:nvPr/>
        </p:nvSpPr>
        <p:spPr>
          <a:xfrm>
            <a:off x="5387937" y="850786"/>
            <a:ext cx="328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800" b="1" dirty="0"/>
              <a:t>Pixel Size with Separate Grounds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0C7D4-8FA0-1EED-42ED-3DF2EEE343F9}"/>
              </a:ext>
            </a:extLst>
          </p:cNvPr>
          <p:cNvCxnSpPr>
            <a:cxnSpLocks/>
          </p:cNvCxnSpPr>
          <p:nvPr/>
        </p:nvCxnSpPr>
        <p:spPr>
          <a:xfrm>
            <a:off x="1084654" y="5408687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F7C19-3245-6A47-6C13-86213D2CDD1C}"/>
              </a:ext>
            </a:extLst>
          </p:cNvPr>
          <p:cNvCxnSpPr>
            <a:cxnSpLocks/>
          </p:cNvCxnSpPr>
          <p:nvPr/>
        </p:nvCxnSpPr>
        <p:spPr>
          <a:xfrm>
            <a:off x="1079404" y="6013017"/>
            <a:ext cx="35146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4351A4-B266-25AF-13E6-EE7D48A05A84}"/>
              </a:ext>
            </a:extLst>
          </p:cNvPr>
          <p:cNvCxnSpPr>
            <a:cxnSpLocks/>
          </p:cNvCxnSpPr>
          <p:nvPr/>
        </p:nvCxnSpPr>
        <p:spPr>
          <a:xfrm flipV="1">
            <a:off x="2272002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C235A4-3156-5AC6-C3D6-35B6CC970D8D}"/>
              </a:ext>
            </a:extLst>
          </p:cNvPr>
          <p:cNvCxnSpPr>
            <a:cxnSpLocks/>
          </p:cNvCxnSpPr>
          <p:nvPr/>
        </p:nvCxnSpPr>
        <p:spPr>
          <a:xfrm flipV="1">
            <a:off x="1671199" y="4813976"/>
            <a:ext cx="8965" cy="14941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681E37-820A-502D-58B6-2C4A2F516CE7}"/>
              </a:ext>
            </a:extLst>
          </p:cNvPr>
          <p:cNvSpPr txBox="1"/>
          <p:nvPr/>
        </p:nvSpPr>
        <p:spPr>
          <a:xfrm>
            <a:off x="14390" y="4929491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16.5mm ≈ 0.65”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FCC6A-4F9E-DBE4-454A-E63DC8BFDDB3}"/>
              </a:ext>
            </a:extLst>
          </p:cNvPr>
          <p:cNvSpPr txBox="1"/>
          <p:nvPr/>
        </p:nvSpPr>
        <p:spPr>
          <a:xfrm rot="20787160">
            <a:off x="1740148" y="4124189"/>
            <a:ext cx="2087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Draft. Fix.</a:t>
            </a:r>
          </a:p>
        </p:txBody>
      </p:sp>
    </p:spTree>
    <p:extLst>
      <p:ext uri="{BB962C8B-B14F-4D97-AF65-F5344CB8AC3E}">
        <p14:creationId xmlns:p14="http://schemas.microsoft.com/office/powerpoint/2010/main" val="31587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72FE1F-3534-8E88-710B-74951EBBA877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PCB Option for 150µm Bond Pad Pitch?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6B9A5-FEE9-9557-96F1-F7FC3C3C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4" y="1389583"/>
            <a:ext cx="7772400" cy="4078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A6DB1-4F82-1311-AEBA-29E9D0CD5D4C}"/>
              </a:ext>
            </a:extLst>
          </p:cNvPr>
          <p:cNvSpPr txBox="1"/>
          <p:nvPr/>
        </p:nvSpPr>
        <p:spPr>
          <a:xfrm>
            <a:off x="840827" y="5736991"/>
            <a:ext cx="746234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This multi-layer PCB wiring layout is compatible with 150µm bond pad pitch.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Is this doable?</a:t>
            </a:r>
          </a:p>
        </p:txBody>
      </p:sp>
    </p:spTree>
    <p:extLst>
      <p:ext uri="{BB962C8B-B14F-4D97-AF65-F5344CB8AC3E}">
        <p14:creationId xmlns:p14="http://schemas.microsoft.com/office/powerpoint/2010/main" val="2737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-29736" y="213068"/>
            <a:ext cx="9218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Considerations for Implantation and Cap Layer Masks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605E4-B194-1C4E-BE0B-A2D9ACBF110C}"/>
              </a:ext>
            </a:extLst>
          </p:cNvPr>
          <p:cNvSpPr txBox="1"/>
          <p:nvPr/>
        </p:nvSpPr>
        <p:spPr>
          <a:xfrm>
            <a:off x="400299" y="1029366"/>
            <a:ext cx="8591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Mask for </a:t>
            </a:r>
            <a:r>
              <a:rPr lang="en-US" sz="1600" b="1" baseline="30000" dirty="0"/>
              <a:t>7</a:t>
            </a:r>
            <a:r>
              <a:rPr lang="en-US" sz="1600" b="1" dirty="0"/>
              <a:t>Be implantation:</a:t>
            </a:r>
          </a:p>
          <a:p>
            <a:r>
              <a:rPr lang="en-US" sz="1600" dirty="0"/>
              <a:t>•  We want area as large as possible without implanting into the STJ edges…</a:t>
            </a:r>
          </a:p>
          <a:p>
            <a:r>
              <a:rPr lang="en-US" sz="1600" dirty="0"/>
              <a:t>•  … and still be able to cover all Be-7 implants under a cap layer deposited onto the chip.</a:t>
            </a:r>
          </a:p>
          <a:p>
            <a:r>
              <a:rPr lang="en-US" sz="1600" dirty="0"/>
              <a:t>    </a:t>
            </a:r>
            <a:r>
              <a:rPr lang="en-US" sz="1600" dirty="0">
                <a:sym typeface="Symbol" pitchFamily="2" charset="2"/>
              </a:rPr>
              <a:t>  Collimator mask is 10 µm smaller than STJ on all sides</a:t>
            </a:r>
          </a:p>
          <a:p>
            <a:r>
              <a:rPr lang="en-US" sz="1600" dirty="0">
                <a:sym typeface="Symbol" pitchFamily="2" charset="2"/>
              </a:rPr>
              <a:t>      Cap layer mask is 5 µm smaller than STJ on all sides</a:t>
            </a:r>
          </a:p>
          <a:p>
            <a:r>
              <a:rPr lang="en-US" sz="1600" dirty="0">
                <a:sym typeface="Symbol" pitchFamily="2" charset="2"/>
              </a:rPr>
              <a:t>• We only need a single mask for all different array sizes, because we will process individual chips</a:t>
            </a:r>
          </a:p>
          <a:p>
            <a:r>
              <a:rPr lang="en-US" sz="1600" dirty="0">
                <a:sym typeface="Symbol" pitchFamily="2" charset="2"/>
              </a:rPr>
              <a:t>   for Be-7 implantation (not full wafers)</a:t>
            </a:r>
          </a:p>
          <a:p>
            <a:r>
              <a:rPr lang="en-US" sz="1600" b="1" dirty="0"/>
              <a:t>Mask for Cap Layer:</a:t>
            </a:r>
            <a:endParaRPr lang="en-US" sz="1600" dirty="0">
              <a:sym typeface="Symbol" pitchFamily="2" charset="2"/>
            </a:endParaRPr>
          </a:p>
          <a:p>
            <a:r>
              <a:rPr lang="en-US" sz="1600" dirty="0">
                <a:sym typeface="Symbol" pitchFamily="2" charset="2"/>
              </a:rPr>
              <a:t>• We probably need a separate mask (with 5µm smaller patterns) for cap layer patterning.</a:t>
            </a:r>
            <a:endParaRPr lang="en-US" sz="1600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6CA0452-1CB2-7742-A887-410180CA6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18396"/>
              </p:ext>
            </p:extLst>
          </p:nvPr>
        </p:nvGraphicFramePr>
        <p:xfrm>
          <a:off x="4695986" y="4253024"/>
          <a:ext cx="4174996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677">
                  <a:extLst>
                    <a:ext uri="{9D8B030D-6E8A-4147-A177-3AD203B41FA5}">
                      <a16:colId xmlns:a16="http://schemas.microsoft.com/office/drawing/2014/main" val="3447221750"/>
                    </a:ext>
                  </a:extLst>
                </a:gridCol>
                <a:gridCol w="1890319">
                  <a:extLst>
                    <a:ext uri="{9D8B030D-6E8A-4147-A177-3AD203B41FA5}">
                      <a16:colId xmlns:a16="http://schemas.microsoft.com/office/drawing/2014/main" val="4053446662"/>
                    </a:ext>
                  </a:extLst>
                </a:gridCol>
              </a:tblGrid>
              <a:tr h="251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Existing post-2018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Hole spacing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2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3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Still need 6x6 arrays?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Yes, 30-50, 3x3mm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(70µm)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 µm x 200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7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(130µm)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160 µm x 260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8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230 µm x 330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484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30F9214-7B64-E447-9B1E-8CD891E29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88055"/>
              </p:ext>
            </p:extLst>
          </p:nvPr>
        </p:nvGraphicFramePr>
        <p:xfrm>
          <a:off x="333093" y="4253024"/>
          <a:ext cx="4174996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221">
                  <a:extLst>
                    <a:ext uri="{9D8B030D-6E8A-4147-A177-3AD203B41FA5}">
                      <a16:colId xmlns:a16="http://schemas.microsoft.com/office/drawing/2014/main" val="3447221750"/>
                    </a:ext>
                  </a:extLst>
                </a:gridCol>
                <a:gridCol w="2156775">
                  <a:extLst>
                    <a:ext uri="{9D8B030D-6E8A-4147-A177-3AD203B41FA5}">
                      <a16:colId xmlns:a16="http://schemas.microsoft.com/office/drawing/2014/main" val="4053446662"/>
                    </a:ext>
                  </a:extLst>
                </a:gridCol>
              </a:tblGrid>
              <a:tr h="251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Pre-2018 STJ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Hole spacing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2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3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6x6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 µm between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7x16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 µm between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745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8FC1EC-84E4-22AB-F681-3FCDA6FCACED}"/>
              </a:ext>
            </a:extLst>
          </p:cNvPr>
          <p:cNvSpPr txBox="1"/>
          <p:nvPr/>
        </p:nvSpPr>
        <p:spPr>
          <a:xfrm>
            <a:off x="505450" y="6103950"/>
            <a:ext cx="394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Pattern dimensions for new masks still TBD.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31FB9-F99E-619D-7393-71981733D7E3}"/>
              </a:ext>
            </a:extLst>
          </p:cNvPr>
          <p:cNvSpPr txBox="1"/>
          <p:nvPr/>
        </p:nvSpPr>
        <p:spPr>
          <a:xfrm rot="21260210">
            <a:off x="1719148" y="3381849"/>
            <a:ext cx="583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Incomplete. Double-check!</a:t>
            </a:r>
          </a:p>
        </p:txBody>
      </p:sp>
    </p:spTree>
    <p:extLst>
      <p:ext uri="{BB962C8B-B14F-4D97-AF65-F5344CB8AC3E}">
        <p14:creationId xmlns:p14="http://schemas.microsoft.com/office/powerpoint/2010/main" val="102303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334">
            <a:extLst>
              <a:ext uri="{FF2B5EF4-FFF2-40B4-BE49-F238E27FC236}">
                <a16:creationId xmlns:a16="http://schemas.microsoft.com/office/drawing/2014/main" id="{77EB5EAB-1933-D54D-9623-6454B2B6C831}"/>
              </a:ext>
            </a:extLst>
          </p:cNvPr>
          <p:cNvGrpSpPr>
            <a:grpSpLocks noChangeAspect="1"/>
          </p:cNvGrpSpPr>
          <p:nvPr/>
        </p:nvGrpSpPr>
        <p:grpSpPr>
          <a:xfrm rot="2698554">
            <a:off x="5900379" y="3570740"/>
            <a:ext cx="2043551" cy="1737909"/>
            <a:chOff x="1856069" y="2512422"/>
            <a:chExt cx="2921762" cy="2484772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AE171024-6757-8E47-83F4-884E7FD766BA}"/>
                </a:ext>
              </a:extLst>
            </p:cNvPr>
            <p:cNvGrpSpPr/>
            <p:nvPr/>
          </p:nvGrpSpPr>
          <p:grpSpPr>
            <a:xfrm>
              <a:off x="1856069" y="2512422"/>
              <a:ext cx="2813557" cy="1242893"/>
              <a:chOff x="1856069" y="2512422"/>
              <a:chExt cx="2813557" cy="1242893"/>
            </a:xfrm>
          </p:grpSpPr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55A30C7B-4489-B347-8E81-C11905F2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53F92D8B-FC03-334D-BDD9-FBF43CD71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393812A0-5D3B-6246-A588-C33412ECD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2" name="Picture 361">
                <a:extLst>
                  <a:ext uri="{FF2B5EF4-FFF2-40B4-BE49-F238E27FC236}">
                    <a16:creationId xmlns:a16="http://schemas.microsoft.com/office/drawing/2014/main" id="{5871EBD8-F368-4040-991E-5E3F8967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A4C9E844-27F7-7648-88CD-CB60A7C9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4" name="Picture 363">
                <a:extLst>
                  <a:ext uri="{FF2B5EF4-FFF2-40B4-BE49-F238E27FC236}">
                    <a16:creationId xmlns:a16="http://schemas.microsoft.com/office/drawing/2014/main" id="{236E8067-821C-3B49-A757-69A3F287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5" name="Picture 364">
                <a:extLst>
                  <a:ext uri="{FF2B5EF4-FFF2-40B4-BE49-F238E27FC236}">
                    <a16:creationId xmlns:a16="http://schemas.microsoft.com/office/drawing/2014/main" id="{61A1DDD9-B656-1F4F-9B9B-0FDFF7DFC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59B9B410-7750-934F-BA65-58961B70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6F2D3A90-6A1D-F045-B130-36CAC03DE78C}"/>
                </a:ext>
              </a:extLst>
            </p:cNvPr>
            <p:cNvGrpSpPr/>
            <p:nvPr/>
          </p:nvGrpSpPr>
          <p:grpSpPr>
            <a:xfrm rot="10800000">
              <a:off x="1964274" y="3754301"/>
              <a:ext cx="2813557" cy="1242893"/>
              <a:chOff x="1856069" y="2512422"/>
              <a:chExt cx="2813557" cy="1242893"/>
            </a:xfrm>
          </p:grpSpPr>
          <p:pic>
            <p:nvPicPr>
              <p:cNvPr id="339" name="Picture 338">
                <a:extLst>
                  <a:ext uri="{FF2B5EF4-FFF2-40B4-BE49-F238E27FC236}">
                    <a16:creationId xmlns:a16="http://schemas.microsoft.com/office/drawing/2014/main" id="{48CDDC89-3996-9A44-AB98-104A71F90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E9B875A0-72AF-9748-A5AF-555634311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3" name="Picture 342">
                <a:extLst>
                  <a:ext uri="{FF2B5EF4-FFF2-40B4-BE49-F238E27FC236}">
                    <a16:creationId xmlns:a16="http://schemas.microsoft.com/office/drawing/2014/main" id="{F7B88F92-E9A5-D248-A3C0-B9E153016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6" name="Picture 345">
                <a:extLst>
                  <a:ext uri="{FF2B5EF4-FFF2-40B4-BE49-F238E27FC236}">
                    <a16:creationId xmlns:a16="http://schemas.microsoft.com/office/drawing/2014/main" id="{134FD521-383F-DB46-9D30-7DECDA993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FA9E8D1A-6CF6-104E-A5E2-10224C377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BA2C42EA-7ACA-7A42-B373-071003BA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2E2E120F-BB5D-6A4C-A2C9-2A1EB2D0D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8" name="Picture 357">
                <a:extLst>
                  <a:ext uri="{FF2B5EF4-FFF2-40B4-BE49-F238E27FC236}">
                    <a16:creationId xmlns:a16="http://schemas.microsoft.com/office/drawing/2014/main" id="{4D191497-7EEF-1141-8250-41572D964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Proposed Layout of Si Collimators </a:t>
            </a:r>
            <a:r>
              <a:rPr lang="en-US" sz="3200" b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Update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D73A3-3DA4-A84F-878F-E4F3FF05A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740" t="47325" r="8910" b="21264"/>
          <a:stretch/>
        </p:blipFill>
        <p:spPr>
          <a:xfrm>
            <a:off x="1091609" y="3036440"/>
            <a:ext cx="2076894" cy="32039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F0B9DF-819F-0842-9A58-810115630FCE}"/>
              </a:ext>
            </a:extLst>
          </p:cNvPr>
          <p:cNvCxnSpPr/>
          <p:nvPr/>
        </p:nvCxnSpPr>
        <p:spPr>
          <a:xfrm>
            <a:off x="1091609" y="2522817"/>
            <a:ext cx="20768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87EB11-1062-7346-A029-6C2086A78F2A}"/>
              </a:ext>
            </a:extLst>
          </p:cNvPr>
          <p:cNvCxnSpPr>
            <a:cxnSpLocks/>
          </p:cNvCxnSpPr>
          <p:nvPr/>
        </p:nvCxnSpPr>
        <p:spPr>
          <a:xfrm>
            <a:off x="578904" y="3047073"/>
            <a:ext cx="0" cy="3203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FF-8C2E-8044-9201-54AE6A4E08A6}"/>
              </a:ext>
            </a:extLst>
          </p:cNvPr>
          <p:cNvSpPr txBox="1"/>
          <p:nvPr/>
        </p:nvSpPr>
        <p:spPr>
          <a:xfrm>
            <a:off x="1637414" y="2278510"/>
            <a:ext cx="151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~1.9mm chip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3C121-B9CD-304D-B682-7AD627C7E3E8}"/>
              </a:ext>
            </a:extLst>
          </p:cNvPr>
          <p:cNvSpPr txBox="1"/>
          <p:nvPr/>
        </p:nvSpPr>
        <p:spPr>
          <a:xfrm rot="16200000">
            <a:off x="-216749" y="4283172"/>
            <a:ext cx="1362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~2.9mm chip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BE9957-3730-DB46-90F7-A21529B936BB}"/>
              </a:ext>
            </a:extLst>
          </p:cNvPr>
          <p:cNvCxnSpPr>
            <a:cxnSpLocks/>
          </p:cNvCxnSpPr>
          <p:nvPr/>
        </p:nvCxnSpPr>
        <p:spPr>
          <a:xfrm>
            <a:off x="1487504" y="6433257"/>
            <a:ext cx="13314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1D788-A258-964A-A77C-4625CD1C34BF}"/>
              </a:ext>
            </a:extLst>
          </p:cNvPr>
          <p:cNvCxnSpPr>
            <a:cxnSpLocks/>
          </p:cNvCxnSpPr>
          <p:nvPr/>
        </p:nvCxnSpPr>
        <p:spPr>
          <a:xfrm flipV="1">
            <a:off x="2141288" y="3362508"/>
            <a:ext cx="6489" cy="2565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87DE83-1CA3-4648-931B-00830B5E7873}"/>
              </a:ext>
            </a:extLst>
          </p:cNvPr>
          <p:cNvSpPr txBox="1"/>
          <p:nvPr/>
        </p:nvSpPr>
        <p:spPr>
          <a:xfrm>
            <a:off x="1283014" y="6474871"/>
            <a:ext cx="1994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~1.15mm collimator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1D1092-2A62-CE48-8446-720093F85FB6}"/>
              </a:ext>
            </a:extLst>
          </p:cNvPr>
          <p:cNvCxnSpPr>
            <a:cxnSpLocks/>
          </p:cNvCxnSpPr>
          <p:nvPr/>
        </p:nvCxnSpPr>
        <p:spPr>
          <a:xfrm>
            <a:off x="1475582" y="5928495"/>
            <a:ext cx="0" cy="50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46C13E-D0AF-9140-8D56-D12D783A05A8}"/>
              </a:ext>
            </a:extLst>
          </p:cNvPr>
          <p:cNvCxnSpPr>
            <a:cxnSpLocks/>
          </p:cNvCxnSpPr>
          <p:nvPr/>
        </p:nvCxnSpPr>
        <p:spPr>
          <a:xfrm>
            <a:off x="2806994" y="5935583"/>
            <a:ext cx="0" cy="497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4FA2E-C2AA-9541-98D0-709F780D563D}"/>
              </a:ext>
            </a:extLst>
          </p:cNvPr>
          <p:cNvCxnSpPr>
            <a:cxnSpLocks/>
          </p:cNvCxnSpPr>
          <p:nvPr/>
        </p:nvCxnSpPr>
        <p:spPr>
          <a:xfrm>
            <a:off x="1091609" y="2324102"/>
            <a:ext cx="0" cy="392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CBDD99-221A-184E-B6F0-9AC692938BFB}"/>
              </a:ext>
            </a:extLst>
          </p:cNvPr>
          <p:cNvCxnSpPr>
            <a:cxnSpLocks/>
          </p:cNvCxnSpPr>
          <p:nvPr/>
        </p:nvCxnSpPr>
        <p:spPr>
          <a:xfrm>
            <a:off x="3168503" y="2302838"/>
            <a:ext cx="0" cy="3948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F3DE52-BAFF-9648-AB4B-C96AA1F069CE}"/>
              </a:ext>
            </a:extLst>
          </p:cNvPr>
          <p:cNvCxnSpPr>
            <a:cxnSpLocks/>
          </p:cNvCxnSpPr>
          <p:nvPr/>
        </p:nvCxnSpPr>
        <p:spPr>
          <a:xfrm flipH="1" flipV="1">
            <a:off x="545805" y="6251017"/>
            <a:ext cx="2622699" cy="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00B43C-37B6-464C-A5EB-F23E32E6D1E7}"/>
              </a:ext>
            </a:extLst>
          </p:cNvPr>
          <p:cNvCxnSpPr>
            <a:cxnSpLocks/>
          </p:cNvCxnSpPr>
          <p:nvPr/>
        </p:nvCxnSpPr>
        <p:spPr>
          <a:xfrm flipH="1">
            <a:off x="545805" y="3027579"/>
            <a:ext cx="2622699" cy="1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177CB-27AC-D442-8CC9-17C60024B984}"/>
              </a:ext>
            </a:extLst>
          </p:cNvPr>
          <p:cNvSpPr txBox="1"/>
          <p:nvPr/>
        </p:nvSpPr>
        <p:spPr>
          <a:xfrm>
            <a:off x="283817" y="744448"/>
            <a:ext cx="421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Existing Test Chip: </a:t>
            </a:r>
          </a:p>
          <a:p>
            <a:r>
              <a:rPr lang="en-US" sz="1600" dirty="0"/>
              <a:t>• Nominally 2 x 3 mm</a:t>
            </a:r>
            <a:r>
              <a:rPr lang="en-US" sz="1600" baseline="30000" dirty="0"/>
              <a:t>2</a:t>
            </a:r>
            <a:r>
              <a:rPr lang="en-US" sz="1600" dirty="0"/>
              <a:t>, but cut with 0.1 mm saw</a:t>
            </a:r>
          </a:p>
          <a:p>
            <a:r>
              <a:rPr lang="en-US" sz="1600" dirty="0"/>
              <a:t>• (0.2mm)</a:t>
            </a:r>
            <a:r>
              <a:rPr lang="en-US" sz="1600" baseline="30000" dirty="0"/>
              <a:t>2</a:t>
            </a:r>
            <a:r>
              <a:rPr lang="en-US" sz="1600" dirty="0"/>
              <a:t> bond pads, 0.25mm pitch</a:t>
            </a:r>
          </a:p>
          <a:p>
            <a:r>
              <a:rPr lang="en-US" sz="1600" dirty="0"/>
              <a:t>Want: Six 30 µm (different options 50 µm ok) holes over central STJs</a:t>
            </a:r>
          </a:p>
          <a:p>
            <a:r>
              <a:rPr lang="en-US" sz="1600" dirty="0"/>
              <a:t>• 25 µm traces (make 100 µm wide for safety)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5AC48-C333-5F43-9626-4781F8D80393}"/>
              </a:ext>
            </a:extLst>
          </p:cNvPr>
          <p:cNvCxnSpPr>
            <a:cxnSpLocks/>
          </p:cNvCxnSpPr>
          <p:nvPr/>
        </p:nvCxnSpPr>
        <p:spPr>
          <a:xfrm flipH="1">
            <a:off x="1765288" y="4925490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972963-35A0-4C4D-BEFA-5D767D20EAB4}"/>
              </a:ext>
            </a:extLst>
          </p:cNvPr>
          <p:cNvCxnSpPr>
            <a:cxnSpLocks/>
          </p:cNvCxnSpPr>
          <p:nvPr/>
        </p:nvCxnSpPr>
        <p:spPr>
          <a:xfrm flipH="1">
            <a:off x="1743738" y="4638412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6BA91F-C3D4-6C4E-BCD4-7F382AF7D5DD}"/>
              </a:ext>
            </a:extLst>
          </p:cNvPr>
          <p:cNvCxnSpPr>
            <a:cxnSpLocks/>
          </p:cNvCxnSpPr>
          <p:nvPr/>
        </p:nvCxnSpPr>
        <p:spPr>
          <a:xfrm flipH="1">
            <a:off x="1743738" y="4206020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77C37C-0CD6-D34E-B7E5-62665F998D8B}"/>
              </a:ext>
            </a:extLst>
          </p:cNvPr>
          <p:cNvCxnSpPr>
            <a:cxnSpLocks/>
          </p:cNvCxnSpPr>
          <p:nvPr/>
        </p:nvCxnSpPr>
        <p:spPr>
          <a:xfrm>
            <a:off x="1747568" y="2845054"/>
            <a:ext cx="0" cy="20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20DDB98-3B9A-9B4F-855A-4B8011A4E4FB}"/>
              </a:ext>
            </a:extLst>
          </p:cNvPr>
          <p:cNvCxnSpPr>
            <a:cxnSpLocks/>
          </p:cNvCxnSpPr>
          <p:nvPr/>
        </p:nvCxnSpPr>
        <p:spPr>
          <a:xfrm>
            <a:off x="2502479" y="2837966"/>
            <a:ext cx="0" cy="20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5AEC30-CF2A-754A-85AF-FE0646266757}"/>
              </a:ext>
            </a:extLst>
          </p:cNvPr>
          <p:cNvCxnSpPr>
            <a:cxnSpLocks/>
          </p:cNvCxnSpPr>
          <p:nvPr/>
        </p:nvCxnSpPr>
        <p:spPr>
          <a:xfrm>
            <a:off x="1743738" y="2930399"/>
            <a:ext cx="7587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1E8F957-07C7-8C4F-8408-0D5C77EE3A09}"/>
              </a:ext>
            </a:extLst>
          </p:cNvPr>
          <p:cNvSpPr txBox="1"/>
          <p:nvPr/>
        </p:nvSpPr>
        <p:spPr>
          <a:xfrm>
            <a:off x="1765007" y="2650408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0.65mm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C441AF-D327-A54D-8665-8E3AA3B0C653}"/>
              </a:ext>
            </a:extLst>
          </p:cNvPr>
          <p:cNvCxnSpPr>
            <a:cxnSpLocks/>
          </p:cNvCxnSpPr>
          <p:nvPr/>
        </p:nvCxnSpPr>
        <p:spPr>
          <a:xfrm>
            <a:off x="1475582" y="2845054"/>
            <a:ext cx="0" cy="51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DC98FA-A013-C544-BDB1-5AF646CF8B81}"/>
              </a:ext>
            </a:extLst>
          </p:cNvPr>
          <p:cNvCxnSpPr>
            <a:cxnSpLocks/>
          </p:cNvCxnSpPr>
          <p:nvPr/>
        </p:nvCxnSpPr>
        <p:spPr>
          <a:xfrm>
            <a:off x="2799905" y="2845054"/>
            <a:ext cx="0" cy="51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94E27E-9C77-6145-B847-ADF61F61297F}"/>
              </a:ext>
            </a:extLst>
          </p:cNvPr>
          <p:cNvCxnSpPr>
            <a:cxnSpLocks/>
          </p:cNvCxnSpPr>
          <p:nvPr/>
        </p:nvCxnSpPr>
        <p:spPr>
          <a:xfrm>
            <a:off x="2502479" y="2930399"/>
            <a:ext cx="2974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5C74B-02E5-2643-AC1F-8B4C20E2CDDD}"/>
              </a:ext>
            </a:extLst>
          </p:cNvPr>
          <p:cNvCxnSpPr>
            <a:cxnSpLocks/>
          </p:cNvCxnSpPr>
          <p:nvPr/>
        </p:nvCxnSpPr>
        <p:spPr>
          <a:xfrm>
            <a:off x="1475582" y="2930399"/>
            <a:ext cx="275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ED96C3-FB2D-A941-A85D-9DE6801CE0DB}"/>
              </a:ext>
            </a:extLst>
          </p:cNvPr>
          <p:cNvSpPr txBox="1"/>
          <p:nvPr/>
        </p:nvSpPr>
        <p:spPr>
          <a:xfrm>
            <a:off x="2464554" y="2650408"/>
            <a:ext cx="98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727E38-4854-8B48-8DDB-3E285CE94FE1}"/>
              </a:ext>
            </a:extLst>
          </p:cNvPr>
          <p:cNvSpPr txBox="1"/>
          <p:nvPr/>
        </p:nvSpPr>
        <p:spPr>
          <a:xfrm>
            <a:off x="1060214" y="2650408"/>
            <a:ext cx="85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05A2BF-BA4B-0A4F-847F-354AB1C7DC82}"/>
              </a:ext>
            </a:extLst>
          </p:cNvPr>
          <p:cNvCxnSpPr>
            <a:cxnSpLocks/>
          </p:cNvCxnSpPr>
          <p:nvPr/>
        </p:nvCxnSpPr>
        <p:spPr>
          <a:xfrm>
            <a:off x="3452037" y="4919323"/>
            <a:ext cx="0" cy="10091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996C3A-579E-DB4A-9652-25B4AFA0B669}"/>
              </a:ext>
            </a:extLst>
          </p:cNvPr>
          <p:cNvCxnSpPr>
            <a:cxnSpLocks/>
          </p:cNvCxnSpPr>
          <p:nvPr/>
        </p:nvCxnSpPr>
        <p:spPr>
          <a:xfrm>
            <a:off x="3452037" y="4638412"/>
            <a:ext cx="0" cy="280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B721DC-7BFC-DF4F-80E1-08FD81C4FBEC}"/>
              </a:ext>
            </a:extLst>
          </p:cNvPr>
          <p:cNvCxnSpPr>
            <a:cxnSpLocks/>
          </p:cNvCxnSpPr>
          <p:nvPr/>
        </p:nvCxnSpPr>
        <p:spPr>
          <a:xfrm>
            <a:off x="3452037" y="4206020"/>
            <a:ext cx="0" cy="432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9D04844-1A18-3940-ABF3-41DA37C049EC}"/>
              </a:ext>
            </a:extLst>
          </p:cNvPr>
          <p:cNvCxnSpPr>
            <a:cxnSpLocks/>
          </p:cNvCxnSpPr>
          <p:nvPr/>
        </p:nvCxnSpPr>
        <p:spPr>
          <a:xfrm>
            <a:off x="3452037" y="3350101"/>
            <a:ext cx="0" cy="855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459FE80-2D13-E442-A0CF-31F4790277C8}"/>
              </a:ext>
            </a:extLst>
          </p:cNvPr>
          <p:cNvSpPr txBox="1"/>
          <p:nvPr/>
        </p:nvSpPr>
        <p:spPr>
          <a:xfrm>
            <a:off x="1626498" y="3952892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208µm STJs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A0A0F9-EC0A-E141-899D-2D9DDFA9EFCE}"/>
              </a:ext>
            </a:extLst>
          </p:cNvPr>
          <p:cNvSpPr txBox="1"/>
          <p:nvPr/>
        </p:nvSpPr>
        <p:spPr>
          <a:xfrm>
            <a:off x="1619124" y="4383973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138µm STJs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7B1B0A-4F4F-6D42-8EDD-AD4142B024AE}"/>
              </a:ext>
            </a:extLst>
          </p:cNvPr>
          <p:cNvSpPr txBox="1"/>
          <p:nvPr/>
        </p:nvSpPr>
        <p:spPr>
          <a:xfrm>
            <a:off x="1679944" y="4673853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68µm STJs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672127-B1F5-1A41-BFEB-CACC1219FEA9}"/>
              </a:ext>
            </a:extLst>
          </p:cNvPr>
          <p:cNvSpPr txBox="1"/>
          <p:nvPr/>
        </p:nvSpPr>
        <p:spPr>
          <a:xfrm>
            <a:off x="3438430" y="4638412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79FAD-3C39-EC46-A6C1-1B233F42DB93}"/>
              </a:ext>
            </a:extLst>
          </p:cNvPr>
          <p:cNvSpPr txBox="1"/>
          <p:nvPr/>
        </p:nvSpPr>
        <p:spPr>
          <a:xfrm>
            <a:off x="3445234" y="4295195"/>
            <a:ext cx="107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0.375mm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B7205-1379-744E-9904-2C81E99003D8}"/>
              </a:ext>
            </a:extLst>
          </p:cNvPr>
          <p:cNvSpPr txBox="1"/>
          <p:nvPr/>
        </p:nvSpPr>
        <p:spPr>
          <a:xfrm>
            <a:off x="3427228" y="5336426"/>
            <a:ext cx="105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0.875mm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7EA35D-EF65-CE4E-9A57-94BA76A774B8}"/>
              </a:ext>
            </a:extLst>
          </p:cNvPr>
          <p:cNvSpPr txBox="1"/>
          <p:nvPr/>
        </p:nvSpPr>
        <p:spPr>
          <a:xfrm>
            <a:off x="3445234" y="3674962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0.75mm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3A51CD-F603-1346-AC7C-DC2E2975A888}"/>
              </a:ext>
            </a:extLst>
          </p:cNvPr>
          <p:cNvCxnSpPr>
            <a:cxnSpLocks/>
          </p:cNvCxnSpPr>
          <p:nvPr/>
        </p:nvCxnSpPr>
        <p:spPr>
          <a:xfrm flipH="1">
            <a:off x="2835348" y="5928495"/>
            <a:ext cx="762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1D7295-6432-3544-A206-B8CC3980D615}"/>
              </a:ext>
            </a:extLst>
          </p:cNvPr>
          <p:cNvCxnSpPr>
            <a:cxnSpLocks/>
          </p:cNvCxnSpPr>
          <p:nvPr/>
        </p:nvCxnSpPr>
        <p:spPr>
          <a:xfrm flipH="1">
            <a:off x="2835348" y="3355417"/>
            <a:ext cx="762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4DEF047-8B47-1846-97EF-AA080903E18F}"/>
              </a:ext>
            </a:extLst>
          </p:cNvPr>
          <p:cNvCxnSpPr>
            <a:cxnSpLocks/>
          </p:cNvCxnSpPr>
          <p:nvPr/>
        </p:nvCxnSpPr>
        <p:spPr>
          <a:xfrm flipH="1">
            <a:off x="843802" y="5921117"/>
            <a:ext cx="588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8620A8B-3642-E64F-A168-AACF84F81CBD}"/>
              </a:ext>
            </a:extLst>
          </p:cNvPr>
          <p:cNvCxnSpPr>
            <a:cxnSpLocks/>
          </p:cNvCxnSpPr>
          <p:nvPr/>
        </p:nvCxnSpPr>
        <p:spPr>
          <a:xfrm flipH="1">
            <a:off x="850890" y="3362505"/>
            <a:ext cx="588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BBAFC8B-FB89-654E-9BAE-10C541041965}"/>
              </a:ext>
            </a:extLst>
          </p:cNvPr>
          <p:cNvCxnSpPr>
            <a:cxnSpLocks/>
          </p:cNvCxnSpPr>
          <p:nvPr/>
        </p:nvCxnSpPr>
        <p:spPr>
          <a:xfrm>
            <a:off x="880445" y="3350101"/>
            <a:ext cx="0" cy="2571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421FCC9-AB8B-2542-BB1B-A4C2D57D6748}"/>
              </a:ext>
            </a:extLst>
          </p:cNvPr>
          <p:cNvSpPr txBox="1"/>
          <p:nvPr/>
        </p:nvSpPr>
        <p:spPr>
          <a:xfrm rot="16200000">
            <a:off x="-170956" y="4250034"/>
            <a:ext cx="188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~2.25mm collimator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C4808EF-DDF6-2C4E-B687-CF608BF55233}"/>
              </a:ext>
            </a:extLst>
          </p:cNvPr>
          <p:cNvSpPr/>
          <p:nvPr/>
        </p:nvSpPr>
        <p:spPr>
          <a:xfrm>
            <a:off x="1720533" y="4181165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EDE2153-AF52-0A47-845B-389E9FD6A31C}"/>
              </a:ext>
            </a:extLst>
          </p:cNvPr>
          <p:cNvSpPr/>
          <p:nvPr/>
        </p:nvSpPr>
        <p:spPr>
          <a:xfrm>
            <a:off x="1721973" y="4613920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EA37FAE-EC96-3449-8C01-2AA541FCEB0C}"/>
              </a:ext>
            </a:extLst>
          </p:cNvPr>
          <p:cNvSpPr/>
          <p:nvPr/>
        </p:nvSpPr>
        <p:spPr>
          <a:xfrm>
            <a:off x="1730599" y="4902904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6E6E922-7DD9-3F40-8A56-C725D0891D39}"/>
              </a:ext>
            </a:extLst>
          </p:cNvPr>
          <p:cNvSpPr/>
          <p:nvPr/>
        </p:nvSpPr>
        <p:spPr>
          <a:xfrm>
            <a:off x="2472464" y="4182604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881C5EF-0F8A-EF4A-874B-0D6A2E7B92F5}"/>
              </a:ext>
            </a:extLst>
          </p:cNvPr>
          <p:cNvSpPr/>
          <p:nvPr/>
        </p:nvSpPr>
        <p:spPr>
          <a:xfrm>
            <a:off x="2473904" y="4615359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E0FC043-417B-3C40-84FB-3AACAD64E90A}"/>
              </a:ext>
            </a:extLst>
          </p:cNvPr>
          <p:cNvSpPr/>
          <p:nvPr/>
        </p:nvSpPr>
        <p:spPr>
          <a:xfrm>
            <a:off x="2482530" y="4904343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E768E4A-0AEF-CB47-AF8D-443DBEAA0F77}"/>
              </a:ext>
            </a:extLst>
          </p:cNvPr>
          <p:cNvSpPr txBox="1"/>
          <p:nvPr/>
        </p:nvSpPr>
        <p:spPr>
          <a:xfrm>
            <a:off x="4687554" y="744448"/>
            <a:ext cx="433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Existing 128-pixel chips: </a:t>
            </a:r>
          </a:p>
          <a:p>
            <a:r>
              <a:rPr lang="en-US" sz="1600" dirty="0"/>
              <a:t>Want: 128 square holes in (8mm)</a:t>
            </a:r>
            <a:r>
              <a:rPr lang="en-US" sz="1600" baseline="30000" dirty="0"/>
              <a:t>2 </a:t>
            </a:r>
            <a:r>
              <a:rPr lang="en-US" sz="1600" dirty="0"/>
              <a:t>collimator</a:t>
            </a:r>
          </a:p>
          <a:p>
            <a:r>
              <a:rPr lang="en-US" sz="1600" dirty="0"/>
              <a:t>70µm STJs: (50µm)</a:t>
            </a:r>
            <a:r>
              <a:rPr lang="en-US" sz="1600" baseline="30000" dirty="0"/>
              <a:t>2</a:t>
            </a:r>
            <a:r>
              <a:rPr lang="en-US" sz="1600" dirty="0"/>
              <a:t> holes, 150 x 280 µm pitch</a:t>
            </a:r>
          </a:p>
          <a:p>
            <a:r>
              <a:rPr lang="en-US" sz="1600" dirty="0"/>
              <a:t>130µm STJs: (110µm)</a:t>
            </a:r>
            <a:r>
              <a:rPr lang="en-US" sz="1600" baseline="30000" dirty="0"/>
              <a:t>2</a:t>
            </a:r>
            <a:r>
              <a:rPr lang="en-US" sz="1600" dirty="0"/>
              <a:t> holes, 210 x 340 µm pitch</a:t>
            </a:r>
          </a:p>
          <a:p>
            <a:r>
              <a:rPr lang="en-US" sz="1600" dirty="0"/>
              <a:t>200µm STJs: (180µm)</a:t>
            </a:r>
            <a:r>
              <a:rPr lang="en-US" sz="1600" baseline="30000" dirty="0"/>
              <a:t>2</a:t>
            </a:r>
            <a:r>
              <a:rPr lang="en-US" sz="1600" dirty="0"/>
              <a:t> holes, 280 x 410 µm pitch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B7A606-CAF2-5243-ACE0-ACBD4EC32B46}"/>
              </a:ext>
            </a:extLst>
          </p:cNvPr>
          <p:cNvGrpSpPr/>
          <p:nvPr/>
        </p:nvGrpSpPr>
        <p:grpSpPr>
          <a:xfrm flipV="1">
            <a:off x="5231888" y="6164187"/>
            <a:ext cx="3287387" cy="58789"/>
            <a:chOff x="1534086" y="6623304"/>
            <a:chExt cx="5031550" cy="9144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2C75B53-0C84-714D-A917-0F00ACCA4AC6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D88FFC5-D363-6548-9A57-57592FFA0064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978B76E-2F4F-FC49-99D6-15FFDD02A047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5455050-F270-8D45-A401-317DA0B91D28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2EA3547-4E29-3A4B-8303-6D72715CFE8A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4B62237-4599-374F-8A13-7DDEE2B47F56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698FD24-792A-424C-BBF9-8F18B810C4C2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A46E386-29C0-E74B-86CC-028F4603F7D8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AADF350-5CBF-2F49-8758-733BCF1C7A9F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E813BE9-F329-1347-85B6-06ACA0AA805E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7744721-C0D5-F549-995A-B4226B257374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8ADA0E1-7C77-8E4E-95C2-6BCA77A2340B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DC98B5F-04B6-D54B-8184-0FD1C2B4E286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14825AF-68CC-B444-9E7B-4402698B9D8A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B2C24A4-9751-894F-89B6-1CCB5945E56B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B2F616A-5FED-AB45-9E6C-3F5C224B8FA3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9C0FD40-AEF9-1C4C-AB83-FFE6FC653074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F2B7EC7-C318-3D41-8830-E890750D9845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7078D87-3976-914C-BD1B-A78BCFF6EC96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8B91D3-68A0-824B-A572-1B78DC17698C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6FBBCDE-EC43-0A47-9A92-9DA91FDD1B88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1B816D6-17C9-484C-AEAB-0F2DB023C8BB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45F1FC4-6A98-E446-A8F0-8CE216AE059B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AD9D65E-A4EE-2E43-8C67-3756C0522A69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BFD9CA6-3F35-034C-A2A3-885B6F03B8A4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B6B7458-E442-8F4E-85A3-E5EBB65AF112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E472B6D-6BB8-5F45-82FE-066304B8491B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0C8220E-6E40-2446-BA41-B7754C26EF3C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96FD557-C724-BE49-AF7D-5CDD59720D1B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BDE40DB-D147-414B-800C-EFAB2F82C5F6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4A3F2FD-BC37-EA47-9940-F75C8F7E70D8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48268C6-6771-DB43-A6C3-17780F12A795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53D60F5-C050-9F42-9B1A-B6CBEC793C27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7CDB6F0-7077-114F-877D-5C3B4C423A2C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A79DFEA-0F82-EB42-B3F4-206AAA3DF08B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F3CDFBD-8AA6-EE40-AAAE-DD7CC21441B7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99B79DF-4856-E64E-BCE1-844A46EFF316}"/>
              </a:ext>
            </a:extLst>
          </p:cNvPr>
          <p:cNvGrpSpPr/>
          <p:nvPr/>
        </p:nvGrpSpPr>
        <p:grpSpPr>
          <a:xfrm flipV="1">
            <a:off x="5202016" y="2621013"/>
            <a:ext cx="3287387" cy="58789"/>
            <a:chOff x="1534086" y="6623304"/>
            <a:chExt cx="5031550" cy="91440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F6C0CBA2-2306-7E4E-A463-4E46784BC320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9B2B192-BCC5-804E-A89E-1C9BC3AADCCE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241BFC0-97F6-954C-BBCB-6D7E91FA5487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8BCC41B-308A-0E41-BB49-98F028DF72DE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532DEBF0-C4AD-BC42-8610-AD681F8BE787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EBB7D30-BCB9-6844-948F-1A6F9E0C4737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E76D9D-6E82-5440-BB22-5483914C8691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1786B9E-DCCD-9B4A-AC89-14682D57016D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A5ADB7E-AC31-104A-8323-E5C0E8171F7C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56EF3E8-80F8-3B46-8361-7F01212FC3EB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CA1B3B4-34F6-B849-8F5C-C2BFE62AF58C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3F2705A-5C15-974A-9404-4F1EDBBAF996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FCEA461-0B7A-2340-970A-B1E9F95F48A2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7E47D7C6-B974-9748-A423-C4F8014164AE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2A15F4E9-2B45-9D4F-904B-81D63D14F7F8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27C8208-9155-C448-BE4E-A1B44318A165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301CCD-DCC1-A848-ABEE-AD123F015242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5107EA9-992C-354C-AF57-EE5E14B657E7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040B0E-072D-104D-BDBE-DB31F8282F02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FFB8B67-D7A1-9044-A5B1-CD0E063DD1C6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F1F59C1-C01F-AD47-A68C-37DDBBE22E6B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338B5A7-8AB8-B748-901D-E0DFF7C3C5F0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E6ABFDB-8434-094B-9AF1-37D6BEF2FBAD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6B4AE57-5B7E-734A-8DE2-CBA783513287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24BF94D-6D90-F64B-8819-0F684E6D2D60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4A1908E-6EE1-1F48-9227-BD4F7CA2CAB7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C7B446F2-2DC3-8748-BDBC-38A40F98698C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521558C-5742-CE43-91D2-721F6AAF7F9A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0E4F837-0D47-9E45-A88B-8924124FAA65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06CB6B9-A3B6-114A-99A4-147B531394CA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EDECDD4-B512-2B4B-B532-081E11C04B86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4CF8EB0-3016-0D49-98DC-F4C06415628C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82DD527-3A07-CF40-BB49-321C8A60CDD4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0573F6DE-9BA0-8744-8592-818E04206571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787CC87-6297-3E49-B890-33C4FF6935AF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1AC44FD-B644-6C4A-AB1E-47E8A0C34231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5A28C9A-1C0B-F44F-A0AF-C2B9C8F8C878}"/>
              </a:ext>
            </a:extLst>
          </p:cNvPr>
          <p:cNvGrpSpPr/>
          <p:nvPr/>
        </p:nvGrpSpPr>
        <p:grpSpPr>
          <a:xfrm rot="5400000" flipV="1">
            <a:off x="3479870" y="4398052"/>
            <a:ext cx="3287387" cy="58789"/>
            <a:chOff x="1534086" y="6623304"/>
            <a:chExt cx="5031550" cy="9144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9766E3E-3332-0C4D-9317-0C4311549CCE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2385509F-2B59-CE4D-B01B-2085EF055A26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91DAC88-5DD1-424A-9BC2-BB941E3347E4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E6A1014-D334-884F-A950-DCB46E55A1C8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2207D1D-475C-CB42-8B5E-8E4F53810FF3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4DEBC0D-0288-EB44-B23B-8D8CA64D950E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3384C5A-FCB2-B749-8F52-C76B9E845D47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EC650B4-BB06-294C-B142-456B01582F1E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5FDA6B7-BE7E-E14F-84ED-E14F8B0C9CF6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64B2D4F-13A3-EB42-A8C6-B901ED5F9C81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CF3883C-91A3-B741-BB40-7D29FE7552FF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9449DE8-9382-3F4F-A884-C09C1A570142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861300C-8DA7-B546-A9F0-6A9915E29795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1F92434-21BD-6241-87C9-AE90AF4AB532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E65B328C-E73B-B44C-9C72-ED4CD20DDBAF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5C20B920-492E-EF40-B29A-BA709EB4A8B0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248586A-D1AC-5847-94F7-82FEA36F4652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FDD51A06-8F74-6743-BF09-7082288B0E7A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0C439EC-A524-6B4F-972F-29133ADCDCCF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2260EE6-D67C-2440-9E6A-5E8BB6E4AB79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420AEA75-A8DB-744D-B556-7550794DA4A0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B1E267D-F61B-3F4F-BE0E-62D32B9D1B74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63D8C1F6-7E72-8C4C-9694-6F6638087946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D515C24-6F42-2245-B3BA-956A19ECC11D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FE27F41-B749-A842-AA5F-4386B69ED0AD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F81D46A-AB53-8D4C-A8F8-24D33B86B69E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08949A3A-27FA-FB47-8EAB-7A5023C7AE4A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19A48A3E-0B57-A245-8810-C8557A43A379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D475144-6295-B349-8AD9-918250258A14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2D55D535-295C-2442-8F3B-3CB21B5898EB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BEEDB3C-C4D6-F746-AFE1-7D7EA26D3482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208EA7CC-BE57-AC4C-84AD-52B718343706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AE3B74F-12D4-B141-8991-1BB9EE94B2C0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16D785FF-528C-F64A-BE6E-4D5DDC276853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310D5EF-93D0-8E42-BE99-0A531B1EDDF2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A02B43F-42B1-5640-8E5D-BD857973E9C0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A615714-DA17-6541-A3F7-015B5E96CC28}"/>
              </a:ext>
            </a:extLst>
          </p:cNvPr>
          <p:cNvGrpSpPr/>
          <p:nvPr/>
        </p:nvGrpSpPr>
        <p:grpSpPr>
          <a:xfrm rot="5400000" flipV="1">
            <a:off x="6950797" y="4354578"/>
            <a:ext cx="3287387" cy="58789"/>
            <a:chOff x="1534086" y="6623304"/>
            <a:chExt cx="5031550" cy="91440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B7F49FB-3B4D-3349-AEA3-907C01120EF4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2C49666E-B25D-EC47-89FB-27F66299B804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8BF9EE17-167A-EB49-93B6-72AE45188164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11709E4-F410-CC41-96A4-041C3A9D0BF9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B02474A-588C-3F41-840A-4DB974DB936D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E1F12A4-9FE0-674C-8243-16CEEB6F5424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8AD535B-98F0-8047-819C-673DE9E3215C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89E9687-861E-0346-BB9E-99763ABBF6BD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D667405-0092-644E-BBBF-954370A4F356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0E3ACE31-AEEC-094B-A50C-4CD8D3FDD4E4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D15EE69-7212-AE47-94C2-9372877B85E4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0763EBB-BE26-AD45-9CC0-C0CA5B566378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1F2A4C51-0D14-8A43-9129-2578C51B2914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F4D1F23-3B89-C147-954F-CBA14E975B35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7AF4CFAF-4E56-FF4C-9E13-6EC91F2730A5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4170638-55BB-3243-B5A9-17131AC476DD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8E47EE74-A0C4-C741-B1CD-C6C95947A35C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5A6133F3-BCF2-BA4E-8EAC-5A577A7B39EB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A41F1C1-A93F-0B43-B3FB-5AE38762B710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474100A-4855-8947-8523-7E6C72CFB43E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178A357-D1F5-3D49-B883-99EF1F5905D6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22E6332-BFDB-1640-87B9-EAD637260A1E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DDF6B7D-067C-0E44-8267-B072F408DB20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B6FB299-71F1-0A49-A043-4006771924AA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5344477-C681-3D40-8F4F-E74F41BBB432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FF66372-414A-D24B-A1FD-71D0DE918F00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C0C9A3F-7FA0-8546-946F-6CB9C782FF53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B78701F-9C4C-9A4B-B0A8-87C188CEC5ED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CB0353A-28DC-2A47-9ACC-A2ADB9F0BE94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DECF3FF4-3D7C-524C-B778-7E3B41852FFD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4EEE448-6FCC-6A44-BE57-814F9FCE9984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67679BD-C3F4-1F4D-8A55-7FE13F5F670D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71234A32-A1B8-4D4E-A2F0-CF222CDD004B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69F8659-FB78-7945-B0A3-FC150A98FD3C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D896D6-25ED-C041-8134-C42D343AAD92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EAF1066-7362-CD44-8AFD-00EB582C9BA1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C24EA8A-75BC-C849-83F9-8C7070BD05B8}"/>
              </a:ext>
            </a:extLst>
          </p:cNvPr>
          <p:cNvSpPr/>
          <p:nvPr/>
        </p:nvSpPr>
        <p:spPr>
          <a:xfrm>
            <a:off x="1475582" y="3350102"/>
            <a:ext cx="1331412" cy="25783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4B140702-AC90-9545-A2B9-DA3DC4D898CA}"/>
              </a:ext>
            </a:extLst>
          </p:cNvPr>
          <p:cNvSpPr/>
          <p:nvPr/>
        </p:nvSpPr>
        <p:spPr>
          <a:xfrm>
            <a:off x="5026256" y="2540449"/>
            <a:ext cx="3656901" cy="373024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DB9F0CF1-598D-274D-AD45-55B8E9C6EF36}"/>
              </a:ext>
            </a:extLst>
          </p:cNvPr>
          <p:cNvSpPr/>
          <p:nvPr/>
        </p:nvSpPr>
        <p:spPr>
          <a:xfrm>
            <a:off x="5245397" y="2773289"/>
            <a:ext cx="3290776" cy="326126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C6CE479E-9D13-2A4B-B872-3C06BA29A120}"/>
              </a:ext>
            </a:extLst>
          </p:cNvPr>
          <p:cNvCxnSpPr>
            <a:cxnSpLocks/>
          </p:cNvCxnSpPr>
          <p:nvPr/>
        </p:nvCxnSpPr>
        <p:spPr>
          <a:xfrm flipV="1">
            <a:off x="5028799" y="6549318"/>
            <a:ext cx="3651347" cy="7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id="{B87A8C56-43E7-A049-9559-0D3AA6442DBC}"/>
              </a:ext>
            </a:extLst>
          </p:cNvPr>
          <p:cNvSpPr txBox="1"/>
          <p:nvPr/>
        </p:nvSpPr>
        <p:spPr>
          <a:xfrm>
            <a:off x="6395710" y="6279369"/>
            <a:ext cx="133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~9.9 mm chip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968B113-A0E4-424F-88EA-5EEEAF25242B}"/>
              </a:ext>
            </a:extLst>
          </p:cNvPr>
          <p:cNvCxnSpPr/>
          <p:nvPr/>
        </p:nvCxnSpPr>
        <p:spPr>
          <a:xfrm>
            <a:off x="5028799" y="5861746"/>
            <a:ext cx="0" cy="68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35813A62-174D-654F-8086-ED9913F297FF}"/>
              </a:ext>
            </a:extLst>
          </p:cNvPr>
          <p:cNvCxnSpPr/>
          <p:nvPr/>
        </p:nvCxnSpPr>
        <p:spPr>
          <a:xfrm>
            <a:off x="8680146" y="5868834"/>
            <a:ext cx="0" cy="68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87DE4AFD-24CB-A84F-8B43-CFD98AD40F5D}"/>
              </a:ext>
            </a:extLst>
          </p:cNvPr>
          <p:cNvCxnSpPr>
            <a:cxnSpLocks/>
          </p:cNvCxnSpPr>
          <p:nvPr/>
        </p:nvCxnSpPr>
        <p:spPr>
          <a:xfrm flipV="1">
            <a:off x="5235739" y="5928495"/>
            <a:ext cx="3300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57569AE6-287A-9547-AD8B-0ADAC7F68684}"/>
              </a:ext>
            </a:extLst>
          </p:cNvPr>
          <p:cNvSpPr txBox="1"/>
          <p:nvPr/>
        </p:nvSpPr>
        <p:spPr>
          <a:xfrm>
            <a:off x="7152751" y="2962518"/>
            <a:ext cx="144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Pitch:</a:t>
            </a:r>
          </a:p>
          <a:p>
            <a:r>
              <a:rPr lang="en-US" sz="1400" dirty="0"/>
              <a:t>STJ size + 210 µm 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7B46A070-0EF1-BD45-948E-53ED656EDDE5}"/>
              </a:ext>
            </a:extLst>
          </p:cNvPr>
          <p:cNvCxnSpPr>
            <a:cxnSpLocks/>
          </p:cNvCxnSpPr>
          <p:nvPr/>
        </p:nvCxnSpPr>
        <p:spPr>
          <a:xfrm flipH="1" flipV="1">
            <a:off x="5378387" y="2764617"/>
            <a:ext cx="0" cy="3269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AFF4631A-B804-7F41-B6E8-D7CB5E34CD1E}"/>
              </a:ext>
            </a:extLst>
          </p:cNvPr>
          <p:cNvSpPr txBox="1"/>
          <p:nvPr/>
        </p:nvSpPr>
        <p:spPr>
          <a:xfrm rot="16200000">
            <a:off x="4597703" y="4089094"/>
            <a:ext cx="175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 mm collimator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7367A244-6E82-D146-8191-65871EE86DA3}"/>
              </a:ext>
            </a:extLst>
          </p:cNvPr>
          <p:cNvCxnSpPr>
            <a:cxnSpLocks/>
          </p:cNvCxnSpPr>
          <p:nvPr/>
        </p:nvCxnSpPr>
        <p:spPr>
          <a:xfrm flipH="1">
            <a:off x="6932985" y="3223024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FF503BBE-0E05-EB42-8B69-196B30FADD49}"/>
              </a:ext>
            </a:extLst>
          </p:cNvPr>
          <p:cNvCxnSpPr>
            <a:cxnSpLocks/>
          </p:cNvCxnSpPr>
          <p:nvPr/>
        </p:nvCxnSpPr>
        <p:spPr>
          <a:xfrm flipH="1">
            <a:off x="7099831" y="3402003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90053A75-19BE-1949-A1F7-39835B7F5E60}"/>
              </a:ext>
            </a:extLst>
          </p:cNvPr>
          <p:cNvCxnSpPr>
            <a:cxnSpLocks/>
          </p:cNvCxnSpPr>
          <p:nvPr/>
        </p:nvCxnSpPr>
        <p:spPr>
          <a:xfrm>
            <a:off x="6092536" y="3449022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003450E1-5C91-134C-AB45-25692047E481}"/>
              </a:ext>
            </a:extLst>
          </p:cNvPr>
          <p:cNvCxnSpPr>
            <a:cxnSpLocks/>
          </p:cNvCxnSpPr>
          <p:nvPr/>
        </p:nvCxnSpPr>
        <p:spPr>
          <a:xfrm>
            <a:off x="6164803" y="3377203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7A0FBC3B-2010-3E45-8921-17361521F0B3}"/>
              </a:ext>
            </a:extLst>
          </p:cNvPr>
          <p:cNvSpPr txBox="1"/>
          <p:nvPr/>
        </p:nvSpPr>
        <p:spPr>
          <a:xfrm>
            <a:off x="6316323" y="5707857"/>
            <a:ext cx="175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 mm collimator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B03097C-8FF1-6342-8B28-6A73EE759135}"/>
              </a:ext>
            </a:extLst>
          </p:cNvPr>
          <p:cNvSpPr txBox="1"/>
          <p:nvPr/>
        </p:nvSpPr>
        <p:spPr>
          <a:xfrm>
            <a:off x="5439979" y="2962518"/>
            <a:ext cx="1449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Pitch:</a:t>
            </a:r>
          </a:p>
          <a:p>
            <a:r>
              <a:rPr lang="en-US" sz="1400" dirty="0"/>
              <a:t>STJ size</a:t>
            </a:r>
          </a:p>
          <a:p>
            <a:r>
              <a:rPr lang="en-US" sz="1400" dirty="0"/>
              <a:t>+ 80 µm </a:t>
            </a: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61F9FE4-37A8-8C4F-94E1-6B8CD7F703B4}"/>
              </a:ext>
            </a:extLst>
          </p:cNvPr>
          <p:cNvCxnSpPr>
            <a:cxnSpLocks/>
          </p:cNvCxnSpPr>
          <p:nvPr/>
        </p:nvCxnSpPr>
        <p:spPr>
          <a:xfrm>
            <a:off x="7141943" y="3287091"/>
            <a:ext cx="187729" cy="193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94956C1-B087-7443-AC7C-99D67D9886B5}"/>
              </a:ext>
            </a:extLst>
          </p:cNvPr>
          <p:cNvCxnSpPr>
            <a:cxnSpLocks/>
          </p:cNvCxnSpPr>
          <p:nvPr/>
        </p:nvCxnSpPr>
        <p:spPr>
          <a:xfrm flipH="1">
            <a:off x="5988035" y="3539163"/>
            <a:ext cx="187729" cy="19356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E87407BC-FB3C-7049-A04F-BB01581DF1D1}"/>
              </a:ext>
            </a:extLst>
          </p:cNvPr>
          <p:cNvCxnSpPr>
            <a:cxnSpLocks/>
          </p:cNvCxnSpPr>
          <p:nvPr/>
        </p:nvCxnSpPr>
        <p:spPr>
          <a:xfrm flipH="1">
            <a:off x="6259349" y="3271142"/>
            <a:ext cx="187729" cy="19356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E6DCDC-A7FC-C10C-035F-753456EC8B1C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4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337E2A-D8F0-7537-2BD1-03CCE19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6670" y="2329846"/>
            <a:ext cx="3929743" cy="2655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077D4-DF2B-DB41-4310-89677BB1D02C}"/>
              </a:ext>
            </a:extLst>
          </p:cNvPr>
          <p:cNvSpPr txBox="1"/>
          <p:nvPr/>
        </p:nvSpPr>
        <p:spPr>
          <a:xfrm>
            <a:off x="893785" y="650751"/>
            <a:ext cx="740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First Task (Suggestion): Redesign Test Chip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367EC-8F06-7D06-7C90-E9CB1C147AD0}"/>
              </a:ext>
            </a:extLst>
          </p:cNvPr>
          <p:cNvSpPr txBox="1"/>
          <p:nvPr/>
        </p:nvSpPr>
        <p:spPr>
          <a:xfrm>
            <a:off x="4332514" y="1774371"/>
            <a:ext cx="4626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Goals:</a:t>
            </a:r>
          </a:p>
          <a:p>
            <a:r>
              <a:rPr lang="en-US" dirty="0"/>
              <a:t>• Learn the AutoCAD(?) / XIC design process</a:t>
            </a:r>
          </a:p>
          <a:p>
            <a:r>
              <a:rPr lang="en-US" dirty="0"/>
              <a:t>• Create something simple to run by Robin</a:t>
            </a:r>
          </a:p>
          <a:p>
            <a:r>
              <a:rPr lang="en-US" dirty="0"/>
              <a:t>   – Same  designs can be used in arrays.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Design:</a:t>
            </a:r>
          </a:p>
          <a:p>
            <a:r>
              <a:rPr lang="en-US" dirty="0"/>
              <a:t>• 14 pixels on 2mm x 3mm chip as before</a:t>
            </a:r>
          </a:p>
          <a:p>
            <a:r>
              <a:rPr lang="en-US" dirty="0"/>
              <a:t>• 70 µm, 130 µm and 200 µm pixel areas</a:t>
            </a:r>
          </a:p>
          <a:p>
            <a:r>
              <a:rPr lang="en-US" dirty="0"/>
              <a:t>• Separate grounds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</a:t>
            </a:r>
            <a:r>
              <a:rPr lang="en-US" dirty="0">
                <a:effectLst/>
              </a:rPr>
              <a:t> 28 bond pads total</a:t>
            </a:r>
          </a:p>
          <a:p>
            <a:r>
              <a:rPr lang="en-US" dirty="0"/>
              <a:t>• Pads connects at cut to allow anodization</a:t>
            </a:r>
          </a:p>
          <a:p>
            <a:r>
              <a:rPr lang="en-US" dirty="0"/>
              <a:t>• Two wiring masks (with an without Nb plug)</a:t>
            </a:r>
          </a:p>
        </p:txBody>
      </p:sp>
    </p:spTree>
    <p:extLst>
      <p:ext uri="{BB962C8B-B14F-4D97-AF65-F5344CB8AC3E}">
        <p14:creationId xmlns:p14="http://schemas.microsoft.com/office/powerpoint/2010/main" val="292383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6C8AE6D-AE0B-6897-5338-FE2A2DF920B5}"/>
              </a:ext>
            </a:extLst>
          </p:cNvPr>
          <p:cNvSpPr/>
          <p:nvPr/>
        </p:nvSpPr>
        <p:spPr>
          <a:xfrm>
            <a:off x="3572131" y="3492397"/>
            <a:ext cx="1574800" cy="24684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2B39CA-C2C4-50DD-0363-1A150F5E552F}"/>
              </a:ext>
            </a:extLst>
          </p:cNvPr>
          <p:cNvSpPr/>
          <p:nvPr/>
        </p:nvSpPr>
        <p:spPr>
          <a:xfrm>
            <a:off x="5359400" y="3525981"/>
            <a:ext cx="1574800" cy="24684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Block Diagram of Current STAR </a:t>
            </a:r>
            <a:r>
              <a:rPr lang="en-US" sz="3200" b="1" dirty="0" err="1"/>
              <a:t>Cryo</a:t>
            </a:r>
            <a:r>
              <a:rPr lang="en-US" sz="3200" b="1" dirty="0"/>
              <a:t> Wiring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5177CB-27AC-D442-8CC9-17C60024B984}"/>
              </a:ext>
            </a:extLst>
          </p:cNvPr>
          <p:cNvSpPr txBox="1"/>
          <p:nvPr/>
        </p:nvSpPr>
        <p:spPr>
          <a:xfrm>
            <a:off x="305861" y="828278"/>
            <a:ext cx="4443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Want: </a:t>
            </a:r>
          </a:p>
          <a:p>
            <a:r>
              <a:rPr lang="en-US" sz="1600" dirty="0"/>
              <a:t>• Each pixel has separate ground wire</a:t>
            </a:r>
          </a:p>
          <a:p>
            <a:r>
              <a:rPr lang="en-US" sz="1600" dirty="0"/>
              <a:t>• Each pixel is read out with a twisted pair of wires</a:t>
            </a:r>
          </a:p>
          <a:p>
            <a:r>
              <a:rPr lang="en-US" sz="1600" dirty="0"/>
              <a:t>• Grounds are connected on preamp board only.</a:t>
            </a:r>
          </a:p>
          <a:p>
            <a:r>
              <a:rPr lang="en-US" sz="1600" dirty="0"/>
              <a:t>• Arrays can be read out with existing wiring.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72BE6-F92F-A07E-716F-426304D45603}"/>
              </a:ext>
            </a:extLst>
          </p:cNvPr>
          <p:cNvSpPr txBox="1"/>
          <p:nvPr/>
        </p:nvSpPr>
        <p:spPr>
          <a:xfrm>
            <a:off x="4844695" y="887118"/>
            <a:ext cx="4192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Must keep wiring at STAR </a:t>
            </a:r>
            <a:r>
              <a:rPr lang="en-US" sz="1600" b="1" dirty="0" err="1"/>
              <a:t>Cryo</a:t>
            </a:r>
            <a:r>
              <a:rPr lang="en-US" sz="1600" b="1" dirty="0"/>
              <a:t>: </a:t>
            </a:r>
          </a:p>
          <a:p>
            <a:r>
              <a:rPr lang="en-US" sz="1600" dirty="0"/>
              <a:t>• Twisted pairs to 1K, 36-pin to 44-pin PCB at 1K</a:t>
            </a:r>
          </a:p>
          <a:p>
            <a:r>
              <a:rPr lang="en-US" sz="1600" dirty="0"/>
              <a:t>• Twisted pairs to 4K, 44-pin to 78-pin PCB at 4K</a:t>
            </a:r>
          </a:p>
          <a:p>
            <a:r>
              <a:rPr lang="en-US" sz="1600" dirty="0"/>
              <a:t>• Twisted pairs to 300K, 78-pin input to preamps</a:t>
            </a:r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7D10A23D-DEB5-AE91-A40E-3A30F946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" y="2952342"/>
            <a:ext cx="3248549" cy="3230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00F913-2DC9-7799-3A38-BC27FE72D534}"/>
              </a:ext>
            </a:extLst>
          </p:cNvPr>
          <p:cNvSpPr txBox="1"/>
          <p:nvPr/>
        </p:nvSpPr>
        <p:spPr>
          <a:xfrm>
            <a:off x="564279" y="2277532"/>
            <a:ext cx="1964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At 0.1K:</a:t>
            </a:r>
          </a:p>
          <a:p>
            <a:r>
              <a:rPr lang="en-US" sz="1600" dirty="0"/>
              <a:t>4 connectors (J1 – J4)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C7A014-61DE-EAB0-C87B-33041FACEC61}"/>
              </a:ext>
            </a:extLst>
          </p:cNvPr>
          <p:cNvSpPr txBox="1"/>
          <p:nvPr/>
        </p:nvSpPr>
        <p:spPr>
          <a:xfrm>
            <a:off x="5146991" y="2277532"/>
            <a:ext cx="1899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At 4K:</a:t>
            </a:r>
          </a:p>
          <a:p>
            <a:r>
              <a:rPr lang="en-US" sz="1600" dirty="0"/>
              <a:t>PCB from 4x 44-pin</a:t>
            </a:r>
          </a:p>
          <a:p>
            <a:r>
              <a:rPr lang="en-US" sz="1600" dirty="0"/>
              <a:t>to 4x 78-pin sub-D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4DBED-559A-F655-9D54-773A420F1B1C}"/>
              </a:ext>
            </a:extLst>
          </p:cNvPr>
          <p:cNvSpPr txBox="1"/>
          <p:nvPr/>
        </p:nvSpPr>
        <p:spPr>
          <a:xfrm>
            <a:off x="7048722" y="2277532"/>
            <a:ext cx="2095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At 300K:</a:t>
            </a:r>
          </a:p>
          <a:p>
            <a:r>
              <a:rPr lang="en-US" sz="1600" dirty="0"/>
              <a:t>4x preamplifier cards,</a:t>
            </a:r>
            <a:br>
              <a:rPr lang="en-US" sz="1600" dirty="0"/>
            </a:br>
            <a:r>
              <a:rPr lang="en-US" sz="1600" dirty="0"/>
              <a:t>each with 78-pin D-sub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7C463-10B4-7BB9-EFBB-64C34C50FD4B}"/>
              </a:ext>
            </a:extLst>
          </p:cNvPr>
          <p:cNvSpPr txBox="1"/>
          <p:nvPr/>
        </p:nvSpPr>
        <p:spPr>
          <a:xfrm>
            <a:off x="305861" y="6169961"/>
            <a:ext cx="271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Pins 1 and 2, 3 and 4,…35 and 36 are twisted pairs on J1 to J4.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10F54E-D38B-0216-4AF8-9D68BD053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68" y="3098423"/>
            <a:ext cx="1724849" cy="36046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638EDD-9B6A-94C1-000A-229227FC6D81}"/>
              </a:ext>
            </a:extLst>
          </p:cNvPr>
          <p:cNvSpPr txBox="1"/>
          <p:nvPr/>
        </p:nvSpPr>
        <p:spPr>
          <a:xfrm rot="5400000">
            <a:off x="2517678" y="4637028"/>
            <a:ext cx="26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36-pin </a:t>
            </a:r>
            <a:r>
              <a:rPr lang="en-US" sz="1600" dirty="0" err="1"/>
              <a:t>SamTec</a:t>
            </a:r>
            <a:r>
              <a:rPr lang="en-US" sz="1600" dirty="0"/>
              <a:t> connectors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B291F-D22D-7797-597E-E13609B099BB}"/>
              </a:ext>
            </a:extLst>
          </p:cNvPr>
          <p:cNvSpPr txBox="1"/>
          <p:nvPr/>
        </p:nvSpPr>
        <p:spPr>
          <a:xfrm rot="5400000">
            <a:off x="3468059" y="4637029"/>
            <a:ext cx="26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44(!)-pin sub-D 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83984-825B-EB51-4556-131D8E7E7A5B}"/>
              </a:ext>
            </a:extLst>
          </p:cNvPr>
          <p:cNvSpPr txBox="1"/>
          <p:nvPr/>
        </p:nvSpPr>
        <p:spPr>
          <a:xfrm rot="5400000">
            <a:off x="4345451" y="4677610"/>
            <a:ext cx="26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44(!)-pin sub-D connectors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35C6FF-B552-1737-02B8-B79BE4AC5500}"/>
              </a:ext>
            </a:extLst>
          </p:cNvPr>
          <p:cNvSpPr txBox="1"/>
          <p:nvPr/>
        </p:nvSpPr>
        <p:spPr>
          <a:xfrm rot="5400000">
            <a:off x="5349398" y="4762581"/>
            <a:ext cx="2627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78-pin sub-D connectors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64D9D-B43B-C2B6-9BB1-3AF266CEAFFD}"/>
              </a:ext>
            </a:extLst>
          </p:cNvPr>
          <p:cNvSpPr txBox="1"/>
          <p:nvPr/>
        </p:nvSpPr>
        <p:spPr>
          <a:xfrm>
            <a:off x="3303767" y="2285998"/>
            <a:ext cx="1861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At 1K:</a:t>
            </a:r>
          </a:p>
          <a:p>
            <a:r>
              <a:rPr lang="en-US" sz="1600" dirty="0"/>
              <a:t>PCB from 4x 36-pin</a:t>
            </a:r>
          </a:p>
          <a:p>
            <a:r>
              <a:rPr lang="en-US" sz="1600" dirty="0"/>
              <a:t>to 4x 44-pin sub-D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8268F6-EF1C-93BD-7334-CFEEE0A7B715}"/>
              </a:ext>
            </a:extLst>
          </p:cNvPr>
          <p:cNvCxnSpPr>
            <a:cxnSpLocks/>
          </p:cNvCxnSpPr>
          <p:nvPr/>
        </p:nvCxnSpPr>
        <p:spPr>
          <a:xfrm>
            <a:off x="3355204" y="42844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1D337D-9A1F-9F53-3CC9-57A9A5FA0D8D}"/>
              </a:ext>
            </a:extLst>
          </p:cNvPr>
          <p:cNvCxnSpPr>
            <a:cxnSpLocks/>
          </p:cNvCxnSpPr>
          <p:nvPr/>
        </p:nvCxnSpPr>
        <p:spPr>
          <a:xfrm>
            <a:off x="3355204" y="43327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561893-3BFD-D64D-57B3-4546DEC8E7F2}"/>
              </a:ext>
            </a:extLst>
          </p:cNvPr>
          <p:cNvCxnSpPr>
            <a:cxnSpLocks/>
          </p:cNvCxnSpPr>
          <p:nvPr/>
        </p:nvCxnSpPr>
        <p:spPr>
          <a:xfrm>
            <a:off x="3355204" y="43569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5BD55-D057-9A22-221F-3E1E76AD2B2D}"/>
              </a:ext>
            </a:extLst>
          </p:cNvPr>
          <p:cNvCxnSpPr>
            <a:cxnSpLocks/>
          </p:cNvCxnSpPr>
          <p:nvPr/>
        </p:nvCxnSpPr>
        <p:spPr>
          <a:xfrm>
            <a:off x="3355204" y="45263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F54665-FF3B-EC2C-B88D-DAE95A38093A}"/>
              </a:ext>
            </a:extLst>
          </p:cNvPr>
          <p:cNvCxnSpPr>
            <a:cxnSpLocks/>
          </p:cNvCxnSpPr>
          <p:nvPr/>
        </p:nvCxnSpPr>
        <p:spPr>
          <a:xfrm>
            <a:off x="3355204" y="45505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5DB1C99-3382-A204-E835-886A87AE0B79}"/>
              </a:ext>
            </a:extLst>
          </p:cNvPr>
          <p:cNvCxnSpPr>
            <a:cxnSpLocks/>
          </p:cNvCxnSpPr>
          <p:nvPr/>
        </p:nvCxnSpPr>
        <p:spPr>
          <a:xfrm>
            <a:off x="3355204" y="471983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0E245B-8CD2-3C2A-3C64-CDA9CCC422DA}"/>
              </a:ext>
            </a:extLst>
          </p:cNvPr>
          <p:cNvCxnSpPr>
            <a:cxnSpLocks/>
          </p:cNvCxnSpPr>
          <p:nvPr/>
        </p:nvCxnSpPr>
        <p:spPr>
          <a:xfrm>
            <a:off x="3355204" y="474402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1AA6C-4E4E-1DB9-F9B9-7BB7A7EA7C05}"/>
              </a:ext>
            </a:extLst>
          </p:cNvPr>
          <p:cNvCxnSpPr>
            <a:cxnSpLocks/>
          </p:cNvCxnSpPr>
          <p:nvPr/>
        </p:nvCxnSpPr>
        <p:spPr>
          <a:xfrm>
            <a:off x="3355204" y="491335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43B4FC-5B70-55C7-570B-B0769254C3A0}"/>
              </a:ext>
            </a:extLst>
          </p:cNvPr>
          <p:cNvCxnSpPr>
            <a:cxnSpLocks/>
          </p:cNvCxnSpPr>
          <p:nvPr/>
        </p:nvCxnSpPr>
        <p:spPr>
          <a:xfrm>
            <a:off x="3355204" y="493754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A3E886-5575-B4A1-F143-0BC02DCFC276}"/>
              </a:ext>
            </a:extLst>
          </p:cNvPr>
          <p:cNvCxnSpPr>
            <a:cxnSpLocks/>
          </p:cNvCxnSpPr>
          <p:nvPr/>
        </p:nvCxnSpPr>
        <p:spPr>
          <a:xfrm>
            <a:off x="3355204" y="43811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C34B5A-0B24-22B7-C46B-1DC89A3AAF06}"/>
              </a:ext>
            </a:extLst>
          </p:cNvPr>
          <p:cNvCxnSpPr>
            <a:cxnSpLocks/>
          </p:cNvCxnSpPr>
          <p:nvPr/>
        </p:nvCxnSpPr>
        <p:spPr>
          <a:xfrm>
            <a:off x="3355204" y="440536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1EDCA1-E67F-966D-5B4D-110EE1787F23}"/>
              </a:ext>
            </a:extLst>
          </p:cNvPr>
          <p:cNvCxnSpPr>
            <a:cxnSpLocks/>
          </p:cNvCxnSpPr>
          <p:nvPr/>
        </p:nvCxnSpPr>
        <p:spPr>
          <a:xfrm>
            <a:off x="3355204" y="45746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F899EA-7FB2-5271-A7F9-B3A2D687FD0E}"/>
              </a:ext>
            </a:extLst>
          </p:cNvPr>
          <p:cNvCxnSpPr>
            <a:cxnSpLocks/>
          </p:cNvCxnSpPr>
          <p:nvPr/>
        </p:nvCxnSpPr>
        <p:spPr>
          <a:xfrm>
            <a:off x="3355204" y="45988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A34716E-877A-CFAC-944B-15E4D7B49274}"/>
              </a:ext>
            </a:extLst>
          </p:cNvPr>
          <p:cNvCxnSpPr>
            <a:cxnSpLocks/>
          </p:cNvCxnSpPr>
          <p:nvPr/>
        </p:nvCxnSpPr>
        <p:spPr>
          <a:xfrm>
            <a:off x="3355204" y="47682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CBBDB32-9AA1-498C-26FC-64AF58940A19}"/>
              </a:ext>
            </a:extLst>
          </p:cNvPr>
          <p:cNvCxnSpPr>
            <a:cxnSpLocks/>
          </p:cNvCxnSpPr>
          <p:nvPr/>
        </p:nvCxnSpPr>
        <p:spPr>
          <a:xfrm>
            <a:off x="3355204" y="47924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C692EA4-98FA-4DD5-488E-F07B88E2E104}"/>
              </a:ext>
            </a:extLst>
          </p:cNvPr>
          <p:cNvCxnSpPr>
            <a:cxnSpLocks/>
          </p:cNvCxnSpPr>
          <p:nvPr/>
        </p:nvCxnSpPr>
        <p:spPr>
          <a:xfrm>
            <a:off x="3355204" y="496173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31F262F-18B3-2CDF-B115-7B6A06B5B6D3}"/>
              </a:ext>
            </a:extLst>
          </p:cNvPr>
          <p:cNvCxnSpPr>
            <a:cxnSpLocks/>
          </p:cNvCxnSpPr>
          <p:nvPr/>
        </p:nvCxnSpPr>
        <p:spPr>
          <a:xfrm>
            <a:off x="3355204" y="498592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7A03D6-AAA3-A2D3-8FDF-579D38F67CEB}"/>
              </a:ext>
            </a:extLst>
          </p:cNvPr>
          <p:cNvCxnSpPr>
            <a:cxnSpLocks/>
          </p:cNvCxnSpPr>
          <p:nvPr/>
        </p:nvCxnSpPr>
        <p:spPr>
          <a:xfrm>
            <a:off x="3355204" y="51068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AFB5CE2-D6DC-E193-0F95-F694C9AB1F82}"/>
              </a:ext>
            </a:extLst>
          </p:cNvPr>
          <p:cNvCxnSpPr>
            <a:cxnSpLocks/>
          </p:cNvCxnSpPr>
          <p:nvPr/>
        </p:nvCxnSpPr>
        <p:spPr>
          <a:xfrm>
            <a:off x="3355204" y="43086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7FD316-E0B5-EE10-BD88-333243B94650}"/>
              </a:ext>
            </a:extLst>
          </p:cNvPr>
          <p:cNvCxnSpPr>
            <a:cxnSpLocks/>
          </p:cNvCxnSpPr>
          <p:nvPr/>
        </p:nvCxnSpPr>
        <p:spPr>
          <a:xfrm>
            <a:off x="3355204" y="442955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E6D9367-D5AB-2A52-3627-9E8C7766C0EE}"/>
              </a:ext>
            </a:extLst>
          </p:cNvPr>
          <p:cNvCxnSpPr>
            <a:cxnSpLocks/>
          </p:cNvCxnSpPr>
          <p:nvPr/>
        </p:nvCxnSpPr>
        <p:spPr>
          <a:xfrm>
            <a:off x="3355204" y="445374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31531AC-99F1-616D-F56C-5DB9172B4317}"/>
              </a:ext>
            </a:extLst>
          </p:cNvPr>
          <p:cNvCxnSpPr>
            <a:cxnSpLocks/>
          </p:cNvCxnSpPr>
          <p:nvPr/>
        </p:nvCxnSpPr>
        <p:spPr>
          <a:xfrm>
            <a:off x="3355204" y="46230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4096A19-E70F-CE14-297C-C7A3E72FA8B1}"/>
              </a:ext>
            </a:extLst>
          </p:cNvPr>
          <p:cNvCxnSpPr>
            <a:cxnSpLocks/>
          </p:cNvCxnSpPr>
          <p:nvPr/>
        </p:nvCxnSpPr>
        <p:spPr>
          <a:xfrm>
            <a:off x="3355204" y="464726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833339A-990C-EDEE-79A2-0E9E112B9DD8}"/>
              </a:ext>
            </a:extLst>
          </p:cNvPr>
          <p:cNvCxnSpPr>
            <a:cxnSpLocks/>
          </p:cNvCxnSpPr>
          <p:nvPr/>
        </p:nvCxnSpPr>
        <p:spPr>
          <a:xfrm>
            <a:off x="3355204" y="48165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1C23AE-A5CB-07D2-6FAC-F072DFE24391}"/>
              </a:ext>
            </a:extLst>
          </p:cNvPr>
          <p:cNvCxnSpPr>
            <a:cxnSpLocks/>
          </p:cNvCxnSpPr>
          <p:nvPr/>
        </p:nvCxnSpPr>
        <p:spPr>
          <a:xfrm>
            <a:off x="3355204" y="48407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F499281-AB5E-9CC3-308B-3ED73B6BBF40}"/>
              </a:ext>
            </a:extLst>
          </p:cNvPr>
          <p:cNvCxnSpPr>
            <a:cxnSpLocks/>
          </p:cNvCxnSpPr>
          <p:nvPr/>
        </p:nvCxnSpPr>
        <p:spPr>
          <a:xfrm>
            <a:off x="3355204" y="50101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80E4FF2-35E3-EFC6-C410-616AFA9DF03D}"/>
              </a:ext>
            </a:extLst>
          </p:cNvPr>
          <p:cNvCxnSpPr>
            <a:cxnSpLocks/>
          </p:cNvCxnSpPr>
          <p:nvPr/>
        </p:nvCxnSpPr>
        <p:spPr>
          <a:xfrm>
            <a:off x="3355204" y="50343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4CE4F2-EEC0-AA5E-0F40-69F4E9926C79}"/>
              </a:ext>
            </a:extLst>
          </p:cNvPr>
          <p:cNvCxnSpPr>
            <a:cxnSpLocks/>
          </p:cNvCxnSpPr>
          <p:nvPr/>
        </p:nvCxnSpPr>
        <p:spPr>
          <a:xfrm>
            <a:off x="3355204" y="447793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3767321-E1DE-BCE8-033C-B574885593E0}"/>
              </a:ext>
            </a:extLst>
          </p:cNvPr>
          <p:cNvCxnSpPr>
            <a:cxnSpLocks/>
          </p:cNvCxnSpPr>
          <p:nvPr/>
        </p:nvCxnSpPr>
        <p:spPr>
          <a:xfrm>
            <a:off x="3355204" y="450212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A01614F-6041-FA63-B8C3-960B0EE196BE}"/>
              </a:ext>
            </a:extLst>
          </p:cNvPr>
          <p:cNvCxnSpPr>
            <a:cxnSpLocks/>
          </p:cNvCxnSpPr>
          <p:nvPr/>
        </p:nvCxnSpPr>
        <p:spPr>
          <a:xfrm>
            <a:off x="3355204" y="467145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224B25C-2E5C-7525-DEE3-E2B4B249A9D2}"/>
              </a:ext>
            </a:extLst>
          </p:cNvPr>
          <p:cNvCxnSpPr>
            <a:cxnSpLocks/>
          </p:cNvCxnSpPr>
          <p:nvPr/>
        </p:nvCxnSpPr>
        <p:spPr>
          <a:xfrm>
            <a:off x="3355204" y="469564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D966827-C79E-3DAE-7ADA-90E8B072A92E}"/>
              </a:ext>
            </a:extLst>
          </p:cNvPr>
          <p:cNvCxnSpPr>
            <a:cxnSpLocks/>
          </p:cNvCxnSpPr>
          <p:nvPr/>
        </p:nvCxnSpPr>
        <p:spPr>
          <a:xfrm>
            <a:off x="3355204" y="48649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0D0DCB4-898B-A03D-54E2-FB54EC7F43E9}"/>
              </a:ext>
            </a:extLst>
          </p:cNvPr>
          <p:cNvCxnSpPr>
            <a:cxnSpLocks/>
          </p:cNvCxnSpPr>
          <p:nvPr/>
        </p:nvCxnSpPr>
        <p:spPr>
          <a:xfrm>
            <a:off x="3355204" y="488916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306B47-F582-225A-6FBD-6DF41D6D8BEF}"/>
              </a:ext>
            </a:extLst>
          </p:cNvPr>
          <p:cNvCxnSpPr>
            <a:cxnSpLocks/>
          </p:cNvCxnSpPr>
          <p:nvPr/>
        </p:nvCxnSpPr>
        <p:spPr>
          <a:xfrm>
            <a:off x="3355204" y="50584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486B840-DD3E-BA4D-910F-594572618192}"/>
              </a:ext>
            </a:extLst>
          </p:cNvPr>
          <p:cNvCxnSpPr>
            <a:cxnSpLocks/>
          </p:cNvCxnSpPr>
          <p:nvPr/>
        </p:nvCxnSpPr>
        <p:spPr>
          <a:xfrm>
            <a:off x="3355204" y="50826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4741570-6054-9A02-74EE-8052867A0D45}"/>
              </a:ext>
            </a:extLst>
          </p:cNvPr>
          <p:cNvCxnSpPr>
            <a:cxnSpLocks/>
          </p:cNvCxnSpPr>
          <p:nvPr/>
        </p:nvCxnSpPr>
        <p:spPr>
          <a:xfrm>
            <a:off x="3355204" y="513108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A86076-19DB-2830-2699-78F6D6B47C02}"/>
              </a:ext>
            </a:extLst>
          </p:cNvPr>
          <p:cNvCxnSpPr>
            <a:cxnSpLocks/>
          </p:cNvCxnSpPr>
          <p:nvPr/>
        </p:nvCxnSpPr>
        <p:spPr>
          <a:xfrm>
            <a:off x="5133206" y="41574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EE50333-D527-8DA3-DBFC-76E726DEA00C}"/>
              </a:ext>
            </a:extLst>
          </p:cNvPr>
          <p:cNvCxnSpPr>
            <a:cxnSpLocks/>
          </p:cNvCxnSpPr>
          <p:nvPr/>
        </p:nvCxnSpPr>
        <p:spPr>
          <a:xfrm>
            <a:off x="5133206" y="420569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9B6D945-A9B3-12C3-07DF-E87BD046C0B1}"/>
              </a:ext>
            </a:extLst>
          </p:cNvPr>
          <p:cNvCxnSpPr>
            <a:cxnSpLocks/>
          </p:cNvCxnSpPr>
          <p:nvPr/>
        </p:nvCxnSpPr>
        <p:spPr>
          <a:xfrm>
            <a:off x="5133206" y="4229834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9BDC153-4630-855E-9721-EAC91015F197}"/>
              </a:ext>
            </a:extLst>
          </p:cNvPr>
          <p:cNvCxnSpPr>
            <a:cxnSpLocks/>
          </p:cNvCxnSpPr>
          <p:nvPr/>
        </p:nvCxnSpPr>
        <p:spPr>
          <a:xfrm>
            <a:off x="5133206" y="43988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61A6699-FA49-D3E9-FC9E-F24862ADCB7D}"/>
              </a:ext>
            </a:extLst>
          </p:cNvPr>
          <p:cNvCxnSpPr>
            <a:cxnSpLocks/>
          </p:cNvCxnSpPr>
          <p:nvPr/>
        </p:nvCxnSpPr>
        <p:spPr>
          <a:xfrm>
            <a:off x="5133206" y="4422946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04FE1DA-32B9-13F1-F528-3A1AA5C97A66}"/>
              </a:ext>
            </a:extLst>
          </p:cNvPr>
          <p:cNvCxnSpPr>
            <a:cxnSpLocks/>
          </p:cNvCxnSpPr>
          <p:nvPr/>
        </p:nvCxnSpPr>
        <p:spPr>
          <a:xfrm>
            <a:off x="5133206" y="459191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06A0E3F-AAF0-7ED1-8EF3-66C17D040310}"/>
              </a:ext>
            </a:extLst>
          </p:cNvPr>
          <p:cNvCxnSpPr>
            <a:cxnSpLocks/>
          </p:cNvCxnSpPr>
          <p:nvPr/>
        </p:nvCxnSpPr>
        <p:spPr>
          <a:xfrm>
            <a:off x="5133206" y="4616058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2F086D-AD27-6CF0-BA4F-F406A62BA7DB}"/>
              </a:ext>
            </a:extLst>
          </p:cNvPr>
          <p:cNvCxnSpPr>
            <a:cxnSpLocks/>
          </p:cNvCxnSpPr>
          <p:nvPr/>
        </p:nvCxnSpPr>
        <p:spPr>
          <a:xfrm>
            <a:off x="5133206" y="478503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2F14EC4-2832-B35C-02D0-2D9549A57B0E}"/>
              </a:ext>
            </a:extLst>
          </p:cNvPr>
          <p:cNvCxnSpPr>
            <a:cxnSpLocks/>
          </p:cNvCxnSpPr>
          <p:nvPr/>
        </p:nvCxnSpPr>
        <p:spPr>
          <a:xfrm>
            <a:off x="5133206" y="4809170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03824C8-A704-C08A-B421-F945820B7BF2}"/>
              </a:ext>
            </a:extLst>
          </p:cNvPr>
          <p:cNvCxnSpPr>
            <a:cxnSpLocks/>
          </p:cNvCxnSpPr>
          <p:nvPr/>
        </p:nvCxnSpPr>
        <p:spPr>
          <a:xfrm>
            <a:off x="5133206" y="425397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9ECE14C-BF4D-DA35-2052-941BC9922059}"/>
              </a:ext>
            </a:extLst>
          </p:cNvPr>
          <p:cNvCxnSpPr>
            <a:cxnSpLocks/>
          </p:cNvCxnSpPr>
          <p:nvPr/>
        </p:nvCxnSpPr>
        <p:spPr>
          <a:xfrm>
            <a:off x="5133206" y="4278112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62D3EEE-BB3E-A653-7B03-453A9A6AC71E}"/>
              </a:ext>
            </a:extLst>
          </p:cNvPr>
          <p:cNvCxnSpPr>
            <a:cxnSpLocks/>
          </p:cNvCxnSpPr>
          <p:nvPr/>
        </p:nvCxnSpPr>
        <p:spPr>
          <a:xfrm>
            <a:off x="5133206" y="444708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7F73029-63BA-DB19-F691-42BCEE2DBE97}"/>
              </a:ext>
            </a:extLst>
          </p:cNvPr>
          <p:cNvCxnSpPr>
            <a:cxnSpLocks/>
          </p:cNvCxnSpPr>
          <p:nvPr/>
        </p:nvCxnSpPr>
        <p:spPr>
          <a:xfrm>
            <a:off x="5133206" y="4471224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D88838A-32F2-4BA4-B3B1-502EAE9BF945}"/>
              </a:ext>
            </a:extLst>
          </p:cNvPr>
          <p:cNvCxnSpPr>
            <a:cxnSpLocks/>
          </p:cNvCxnSpPr>
          <p:nvPr/>
        </p:nvCxnSpPr>
        <p:spPr>
          <a:xfrm>
            <a:off x="5133206" y="46401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FFF17D1-54D2-2B1B-F2AB-2FEFA0D654EF}"/>
              </a:ext>
            </a:extLst>
          </p:cNvPr>
          <p:cNvCxnSpPr>
            <a:cxnSpLocks/>
          </p:cNvCxnSpPr>
          <p:nvPr/>
        </p:nvCxnSpPr>
        <p:spPr>
          <a:xfrm>
            <a:off x="5133206" y="4664336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C369DE2-DCED-C126-FF97-29A36B138F01}"/>
              </a:ext>
            </a:extLst>
          </p:cNvPr>
          <p:cNvCxnSpPr>
            <a:cxnSpLocks/>
          </p:cNvCxnSpPr>
          <p:nvPr/>
        </p:nvCxnSpPr>
        <p:spPr>
          <a:xfrm>
            <a:off x="5133206" y="483330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2E48A08-90BF-8FC2-B30C-AE6201B060D7}"/>
              </a:ext>
            </a:extLst>
          </p:cNvPr>
          <p:cNvCxnSpPr>
            <a:cxnSpLocks/>
          </p:cNvCxnSpPr>
          <p:nvPr/>
        </p:nvCxnSpPr>
        <p:spPr>
          <a:xfrm>
            <a:off x="5133206" y="4857448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0AFA725-93C5-6F32-8C21-A90CA88F606E}"/>
              </a:ext>
            </a:extLst>
          </p:cNvPr>
          <p:cNvCxnSpPr>
            <a:cxnSpLocks/>
          </p:cNvCxnSpPr>
          <p:nvPr/>
        </p:nvCxnSpPr>
        <p:spPr>
          <a:xfrm>
            <a:off x="5133206" y="497814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9B1BD36-3557-EDBB-82BA-C8763802907A}"/>
              </a:ext>
            </a:extLst>
          </p:cNvPr>
          <p:cNvCxnSpPr>
            <a:cxnSpLocks/>
          </p:cNvCxnSpPr>
          <p:nvPr/>
        </p:nvCxnSpPr>
        <p:spPr>
          <a:xfrm>
            <a:off x="5133206" y="4181556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95D8862-79A9-B778-71FD-5AE061C9F862}"/>
              </a:ext>
            </a:extLst>
          </p:cNvPr>
          <p:cNvCxnSpPr>
            <a:cxnSpLocks/>
          </p:cNvCxnSpPr>
          <p:nvPr/>
        </p:nvCxnSpPr>
        <p:spPr>
          <a:xfrm>
            <a:off x="5133206" y="430225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9E20F9B-BA14-1FC5-8892-629B87A6A993}"/>
              </a:ext>
            </a:extLst>
          </p:cNvPr>
          <p:cNvCxnSpPr>
            <a:cxnSpLocks/>
          </p:cNvCxnSpPr>
          <p:nvPr/>
        </p:nvCxnSpPr>
        <p:spPr>
          <a:xfrm>
            <a:off x="5133206" y="4326390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BFA16E4-FCEC-38AB-2AC5-E7236EA7FE00}"/>
              </a:ext>
            </a:extLst>
          </p:cNvPr>
          <p:cNvCxnSpPr>
            <a:cxnSpLocks/>
          </p:cNvCxnSpPr>
          <p:nvPr/>
        </p:nvCxnSpPr>
        <p:spPr>
          <a:xfrm>
            <a:off x="5133206" y="449536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4362E48-6A93-3E31-F377-08D790B6C8AC}"/>
              </a:ext>
            </a:extLst>
          </p:cNvPr>
          <p:cNvCxnSpPr>
            <a:cxnSpLocks/>
          </p:cNvCxnSpPr>
          <p:nvPr/>
        </p:nvCxnSpPr>
        <p:spPr>
          <a:xfrm>
            <a:off x="5133206" y="4519502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C0E5807-1491-896C-FFB6-8A414350A642}"/>
              </a:ext>
            </a:extLst>
          </p:cNvPr>
          <p:cNvCxnSpPr>
            <a:cxnSpLocks/>
          </p:cNvCxnSpPr>
          <p:nvPr/>
        </p:nvCxnSpPr>
        <p:spPr>
          <a:xfrm>
            <a:off x="5133206" y="468847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E169CB7-37A7-E6DF-048C-A06C1F68820E}"/>
              </a:ext>
            </a:extLst>
          </p:cNvPr>
          <p:cNvCxnSpPr>
            <a:cxnSpLocks/>
          </p:cNvCxnSpPr>
          <p:nvPr/>
        </p:nvCxnSpPr>
        <p:spPr>
          <a:xfrm>
            <a:off x="5133206" y="4712614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32E4F82-7B8E-4695-A3FD-CAEBB27EDD5D}"/>
              </a:ext>
            </a:extLst>
          </p:cNvPr>
          <p:cNvCxnSpPr>
            <a:cxnSpLocks/>
          </p:cNvCxnSpPr>
          <p:nvPr/>
        </p:nvCxnSpPr>
        <p:spPr>
          <a:xfrm>
            <a:off x="5133206" y="48815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680A857-BE4B-A16C-90A1-5583F805BDA1}"/>
              </a:ext>
            </a:extLst>
          </p:cNvPr>
          <p:cNvCxnSpPr>
            <a:cxnSpLocks/>
          </p:cNvCxnSpPr>
          <p:nvPr/>
        </p:nvCxnSpPr>
        <p:spPr>
          <a:xfrm>
            <a:off x="5133206" y="4905726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0AD67D3-A99A-996A-FDA4-5F8E721ECD87}"/>
              </a:ext>
            </a:extLst>
          </p:cNvPr>
          <p:cNvCxnSpPr>
            <a:cxnSpLocks/>
          </p:cNvCxnSpPr>
          <p:nvPr/>
        </p:nvCxnSpPr>
        <p:spPr>
          <a:xfrm>
            <a:off x="5133206" y="435052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08B8386-267E-A40F-F463-64D725FA07E5}"/>
              </a:ext>
            </a:extLst>
          </p:cNvPr>
          <p:cNvCxnSpPr>
            <a:cxnSpLocks/>
          </p:cNvCxnSpPr>
          <p:nvPr/>
        </p:nvCxnSpPr>
        <p:spPr>
          <a:xfrm>
            <a:off x="5133206" y="4374668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6DB03E8-CEC4-EBFD-9009-FDBF1BCDDC8F}"/>
              </a:ext>
            </a:extLst>
          </p:cNvPr>
          <p:cNvCxnSpPr>
            <a:cxnSpLocks/>
          </p:cNvCxnSpPr>
          <p:nvPr/>
        </p:nvCxnSpPr>
        <p:spPr>
          <a:xfrm>
            <a:off x="5133206" y="454364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65F947B-A76A-BBB3-F897-BCF51B5A5923}"/>
              </a:ext>
            </a:extLst>
          </p:cNvPr>
          <p:cNvCxnSpPr>
            <a:cxnSpLocks/>
          </p:cNvCxnSpPr>
          <p:nvPr/>
        </p:nvCxnSpPr>
        <p:spPr>
          <a:xfrm>
            <a:off x="5133206" y="4567780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0EF02CC-3D76-A57A-2692-16326BD84CC8}"/>
              </a:ext>
            </a:extLst>
          </p:cNvPr>
          <p:cNvCxnSpPr>
            <a:cxnSpLocks/>
          </p:cNvCxnSpPr>
          <p:nvPr/>
        </p:nvCxnSpPr>
        <p:spPr>
          <a:xfrm>
            <a:off x="5133206" y="473675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3329BC7-AB96-9444-0C72-4082034727AA}"/>
              </a:ext>
            </a:extLst>
          </p:cNvPr>
          <p:cNvCxnSpPr>
            <a:cxnSpLocks/>
          </p:cNvCxnSpPr>
          <p:nvPr/>
        </p:nvCxnSpPr>
        <p:spPr>
          <a:xfrm>
            <a:off x="5133206" y="4760892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7A161F8-9A6E-6141-9DCA-D925B3236C12}"/>
              </a:ext>
            </a:extLst>
          </p:cNvPr>
          <p:cNvCxnSpPr>
            <a:cxnSpLocks/>
          </p:cNvCxnSpPr>
          <p:nvPr/>
        </p:nvCxnSpPr>
        <p:spPr>
          <a:xfrm>
            <a:off x="5133206" y="492986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DF74FC7-079D-21EC-FDFE-9B0BAC25AADC}"/>
              </a:ext>
            </a:extLst>
          </p:cNvPr>
          <p:cNvCxnSpPr>
            <a:cxnSpLocks/>
          </p:cNvCxnSpPr>
          <p:nvPr/>
        </p:nvCxnSpPr>
        <p:spPr>
          <a:xfrm>
            <a:off x="5133206" y="4954004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CC62100-11A1-51F1-0DE9-1393A13AC5BF}"/>
              </a:ext>
            </a:extLst>
          </p:cNvPr>
          <p:cNvCxnSpPr>
            <a:cxnSpLocks/>
          </p:cNvCxnSpPr>
          <p:nvPr/>
        </p:nvCxnSpPr>
        <p:spPr>
          <a:xfrm>
            <a:off x="5133206" y="5002282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AA17983-F520-DC21-EC94-26F2BB4B7F40}"/>
              </a:ext>
            </a:extLst>
          </p:cNvPr>
          <p:cNvCxnSpPr>
            <a:cxnSpLocks/>
          </p:cNvCxnSpPr>
          <p:nvPr/>
        </p:nvCxnSpPr>
        <p:spPr>
          <a:xfrm>
            <a:off x="5133206" y="507469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B712368-7278-D40F-4E84-0C463B5B8EE4}"/>
              </a:ext>
            </a:extLst>
          </p:cNvPr>
          <p:cNvCxnSpPr>
            <a:cxnSpLocks/>
          </p:cNvCxnSpPr>
          <p:nvPr/>
        </p:nvCxnSpPr>
        <p:spPr>
          <a:xfrm>
            <a:off x="5133206" y="5098838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17DB583-26BF-FFE0-3113-BE60F7A42A50}"/>
              </a:ext>
            </a:extLst>
          </p:cNvPr>
          <p:cNvCxnSpPr>
            <a:cxnSpLocks/>
          </p:cNvCxnSpPr>
          <p:nvPr/>
        </p:nvCxnSpPr>
        <p:spPr>
          <a:xfrm>
            <a:off x="5133206" y="51229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0E122855-2F50-19FF-A8F7-81A805105122}"/>
              </a:ext>
            </a:extLst>
          </p:cNvPr>
          <p:cNvCxnSpPr>
            <a:cxnSpLocks/>
          </p:cNvCxnSpPr>
          <p:nvPr/>
        </p:nvCxnSpPr>
        <p:spPr>
          <a:xfrm>
            <a:off x="5133206" y="5147116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3D203EF-306D-54B3-021D-D5B77393841D}"/>
              </a:ext>
            </a:extLst>
          </p:cNvPr>
          <p:cNvCxnSpPr>
            <a:cxnSpLocks/>
          </p:cNvCxnSpPr>
          <p:nvPr/>
        </p:nvCxnSpPr>
        <p:spPr>
          <a:xfrm>
            <a:off x="5133206" y="526781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25B99B8-CCAE-2B72-BA37-1958644CAD99}"/>
              </a:ext>
            </a:extLst>
          </p:cNvPr>
          <p:cNvCxnSpPr>
            <a:cxnSpLocks/>
          </p:cNvCxnSpPr>
          <p:nvPr/>
        </p:nvCxnSpPr>
        <p:spPr>
          <a:xfrm>
            <a:off x="5133206" y="517125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848B76F-81A1-8097-308A-6F237407FE1A}"/>
              </a:ext>
            </a:extLst>
          </p:cNvPr>
          <p:cNvCxnSpPr>
            <a:cxnSpLocks/>
          </p:cNvCxnSpPr>
          <p:nvPr/>
        </p:nvCxnSpPr>
        <p:spPr>
          <a:xfrm>
            <a:off x="5133206" y="5195394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8D420A0-D0D5-7DD6-E450-253CF0301BA3}"/>
              </a:ext>
            </a:extLst>
          </p:cNvPr>
          <p:cNvCxnSpPr>
            <a:cxnSpLocks/>
          </p:cNvCxnSpPr>
          <p:nvPr/>
        </p:nvCxnSpPr>
        <p:spPr>
          <a:xfrm>
            <a:off x="5133206" y="502642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05E7453-45A5-9004-8829-FF9D097C6D9F}"/>
              </a:ext>
            </a:extLst>
          </p:cNvPr>
          <p:cNvCxnSpPr>
            <a:cxnSpLocks/>
          </p:cNvCxnSpPr>
          <p:nvPr/>
        </p:nvCxnSpPr>
        <p:spPr>
          <a:xfrm>
            <a:off x="5133206" y="5050560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C98BD9D-6887-A712-1B7F-2DF9F7925325}"/>
              </a:ext>
            </a:extLst>
          </p:cNvPr>
          <p:cNvCxnSpPr>
            <a:cxnSpLocks/>
          </p:cNvCxnSpPr>
          <p:nvPr/>
        </p:nvCxnSpPr>
        <p:spPr>
          <a:xfrm>
            <a:off x="5133206" y="521953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302BEF1-DAE3-18BF-94E8-6D4E6A867133}"/>
              </a:ext>
            </a:extLst>
          </p:cNvPr>
          <p:cNvCxnSpPr>
            <a:cxnSpLocks/>
          </p:cNvCxnSpPr>
          <p:nvPr/>
        </p:nvCxnSpPr>
        <p:spPr>
          <a:xfrm>
            <a:off x="5133206" y="5243672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B3F8A8F-B85D-1D70-CD27-D7090F21EBC8}"/>
              </a:ext>
            </a:extLst>
          </p:cNvPr>
          <p:cNvCxnSpPr>
            <a:cxnSpLocks/>
          </p:cNvCxnSpPr>
          <p:nvPr/>
        </p:nvCxnSpPr>
        <p:spPr>
          <a:xfrm>
            <a:off x="5133206" y="5291948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BF5A0AF-8C82-C623-B678-FB376E6477D9}"/>
              </a:ext>
            </a:extLst>
          </p:cNvPr>
          <p:cNvCxnSpPr>
            <a:cxnSpLocks/>
          </p:cNvCxnSpPr>
          <p:nvPr/>
        </p:nvCxnSpPr>
        <p:spPr>
          <a:xfrm>
            <a:off x="6941073" y="378460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8364D9A-E5A8-E585-118A-7F93BA10CF29}"/>
              </a:ext>
            </a:extLst>
          </p:cNvPr>
          <p:cNvCxnSpPr>
            <a:cxnSpLocks/>
          </p:cNvCxnSpPr>
          <p:nvPr/>
        </p:nvCxnSpPr>
        <p:spPr>
          <a:xfrm>
            <a:off x="6941073" y="383290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0A8D232-4D69-5DA5-753E-4302A386239D}"/>
              </a:ext>
            </a:extLst>
          </p:cNvPr>
          <p:cNvCxnSpPr>
            <a:cxnSpLocks/>
          </p:cNvCxnSpPr>
          <p:nvPr/>
        </p:nvCxnSpPr>
        <p:spPr>
          <a:xfrm>
            <a:off x="6941073" y="385706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363B801-0AC6-689A-D95B-263BD59B34C0}"/>
              </a:ext>
            </a:extLst>
          </p:cNvPr>
          <p:cNvCxnSpPr>
            <a:cxnSpLocks/>
          </p:cNvCxnSpPr>
          <p:nvPr/>
        </p:nvCxnSpPr>
        <p:spPr>
          <a:xfrm>
            <a:off x="6941073" y="402614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26DE742-F0C7-F772-667A-35C3456FFE5C}"/>
              </a:ext>
            </a:extLst>
          </p:cNvPr>
          <p:cNvCxnSpPr>
            <a:cxnSpLocks/>
          </p:cNvCxnSpPr>
          <p:nvPr/>
        </p:nvCxnSpPr>
        <p:spPr>
          <a:xfrm>
            <a:off x="6941073" y="405029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747871D-98AF-7166-6D54-45ADDD9DBC91}"/>
              </a:ext>
            </a:extLst>
          </p:cNvPr>
          <p:cNvCxnSpPr>
            <a:cxnSpLocks/>
          </p:cNvCxnSpPr>
          <p:nvPr/>
        </p:nvCxnSpPr>
        <p:spPr>
          <a:xfrm>
            <a:off x="6941073" y="421937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855C5B8-642E-787C-F891-6C7F5C938556}"/>
              </a:ext>
            </a:extLst>
          </p:cNvPr>
          <p:cNvCxnSpPr>
            <a:cxnSpLocks/>
          </p:cNvCxnSpPr>
          <p:nvPr/>
        </p:nvCxnSpPr>
        <p:spPr>
          <a:xfrm>
            <a:off x="6941073" y="424352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BEA95887-158B-341C-DDCE-B835C29CD811}"/>
              </a:ext>
            </a:extLst>
          </p:cNvPr>
          <p:cNvCxnSpPr>
            <a:cxnSpLocks/>
          </p:cNvCxnSpPr>
          <p:nvPr/>
        </p:nvCxnSpPr>
        <p:spPr>
          <a:xfrm>
            <a:off x="6941073" y="441260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32B4982C-462D-9119-F200-E03E32CF8E1B}"/>
              </a:ext>
            </a:extLst>
          </p:cNvPr>
          <p:cNvCxnSpPr>
            <a:cxnSpLocks/>
          </p:cNvCxnSpPr>
          <p:nvPr/>
        </p:nvCxnSpPr>
        <p:spPr>
          <a:xfrm>
            <a:off x="6941073" y="443675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2067C16-6288-D7F5-046B-6E07C2C612F1}"/>
              </a:ext>
            </a:extLst>
          </p:cNvPr>
          <p:cNvCxnSpPr>
            <a:cxnSpLocks/>
          </p:cNvCxnSpPr>
          <p:nvPr/>
        </p:nvCxnSpPr>
        <p:spPr>
          <a:xfrm>
            <a:off x="6941073" y="38812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638F173-5D88-B435-77F2-12EDC1C80DE9}"/>
              </a:ext>
            </a:extLst>
          </p:cNvPr>
          <p:cNvCxnSpPr>
            <a:cxnSpLocks/>
          </p:cNvCxnSpPr>
          <p:nvPr/>
        </p:nvCxnSpPr>
        <p:spPr>
          <a:xfrm>
            <a:off x="6941073" y="390537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45D139D-1C24-874C-6F78-877F2EA9732C}"/>
              </a:ext>
            </a:extLst>
          </p:cNvPr>
          <p:cNvCxnSpPr>
            <a:cxnSpLocks/>
          </p:cNvCxnSpPr>
          <p:nvPr/>
        </p:nvCxnSpPr>
        <p:spPr>
          <a:xfrm>
            <a:off x="6941073" y="407444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F4A8932B-62DE-152E-05A2-0A4B88E2DAFE}"/>
              </a:ext>
            </a:extLst>
          </p:cNvPr>
          <p:cNvCxnSpPr>
            <a:cxnSpLocks/>
          </p:cNvCxnSpPr>
          <p:nvPr/>
        </p:nvCxnSpPr>
        <p:spPr>
          <a:xfrm>
            <a:off x="6941073" y="409860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287B135-DE8F-139F-D311-B0DFF6CA25D8}"/>
              </a:ext>
            </a:extLst>
          </p:cNvPr>
          <p:cNvCxnSpPr>
            <a:cxnSpLocks/>
          </p:cNvCxnSpPr>
          <p:nvPr/>
        </p:nvCxnSpPr>
        <p:spPr>
          <a:xfrm>
            <a:off x="6941073" y="426768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EECB2F5-54EF-C28B-9574-1A9B028D7A2B}"/>
              </a:ext>
            </a:extLst>
          </p:cNvPr>
          <p:cNvCxnSpPr>
            <a:cxnSpLocks/>
          </p:cNvCxnSpPr>
          <p:nvPr/>
        </p:nvCxnSpPr>
        <p:spPr>
          <a:xfrm>
            <a:off x="6941073" y="429183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4A5F25D-5874-2E60-B9E3-10A24DAB840A}"/>
              </a:ext>
            </a:extLst>
          </p:cNvPr>
          <p:cNvCxnSpPr>
            <a:cxnSpLocks/>
          </p:cNvCxnSpPr>
          <p:nvPr/>
        </p:nvCxnSpPr>
        <p:spPr>
          <a:xfrm>
            <a:off x="6941073" y="446091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1C290AC2-21CF-A9AE-6274-09F2B81C552A}"/>
              </a:ext>
            </a:extLst>
          </p:cNvPr>
          <p:cNvCxnSpPr>
            <a:cxnSpLocks/>
          </p:cNvCxnSpPr>
          <p:nvPr/>
        </p:nvCxnSpPr>
        <p:spPr>
          <a:xfrm>
            <a:off x="6941073" y="448506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6DC52BF-3D0C-DD43-9DD8-B1A300F73047}"/>
              </a:ext>
            </a:extLst>
          </p:cNvPr>
          <p:cNvCxnSpPr>
            <a:cxnSpLocks/>
          </p:cNvCxnSpPr>
          <p:nvPr/>
        </p:nvCxnSpPr>
        <p:spPr>
          <a:xfrm>
            <a:off x="6941073" y="460583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8EEE1A1A-DBAD-6300-B438-52BB8772AACA}"/>
              </a:ext>
            </a:extLst>
          </p:cNvPr>
          <p:cNvCxnSpPr>
            <a:cxnSpLocks/>
          </p:cNvCxnSpPr>
          <p:nvPr/>
        </p:nvCxnSpPr>
        <p:spPr>
          <a:xfrm>
            <a:off x="6941073" y="380875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070BCCFA-55C4-BC73-F163-B1086F34DFA3}"/>
              </a:ext>
            </a:extLst>
          </p:cNvPr>
          <p:cNvCxnSpPr>
            <a:cxnSpLocks/>
          </p:cNvCxnSpPr>
          <p:nvPr/>
        </p:nvCxnSpPr>
        <p:spPr>
          <a:xfrm>
            <a:off x="6941073" y="392952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C2DEBAB-C232-A4F6-2C0C-7EC63610AE1D}"/>
              </a:ext>
            </a:extLst>
          </p:cNvPr>
          <p:cNvCxnSpPr>
            <a:cxnSpLocks/>
          </p:cNvCxnSpPr>
          <p:nvPr/>
        </p:nvCxnSpPr>
        <p:spPr>
          <a:xfrm>
            <a:off x="6941073" y="395367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16116AB7-075A-E3C8-C005-DBA8E9261B12}"/>
              </a:ext>
            </a:extLst>
          </p:cNvPr>
          <p:cNvCxnSpPr>
            <a:cxnSpLocks/>
          </p:cNvCxnSpPr>
          <p:nvPr/>
        </p:nvCxnSpPr>
        <p:spPr>
          <a:xfrm>
            <a:off x="6941073" y="412275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65C1255F-C968-7DF7-8408-D6B73903B802}"/>
              </a:ext>
            </a:extLst>
          </p:cNvPr>
          <p:cNvCxnSpPr>
            <a:cxnSpLocks/>
          </p:cNvCxnSpPr>
          <p:nvPr/>
        </p:nvCxnSpPr>
        <p:spPr>
          <a:xfrm>
            <a:off x="6941073" y="414691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A4D3A2C-A787-12AA-2791-B18F0A29D282}"/>
              </a:ext>
            </a:extLst>
          </p:cNvPr>
          <p:cNvCxnSpPr>
            <a:cxnSpLocks/>
          </p:cNvCxnSpPr>
          <p:nvPr/>
        </p:nvCxnSpPr>
        <p:spPr>
          <a:xfrm>
            <a:off x="6941073" y="431598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2974D8C7-DBAE-B8EB-44D9-3E0B942DAA22}"/>
              </a:ext>
            </a:extLst>
          </p:cNvPr>
          <p:cNvCxnSpPr>
            <a:cxnSpLocks/>
          </p:cNvCxnSpPr>
          <p:nvPr/>
        </p:nvCxnSpPr>
        <p:spPr>
          <a:xfrm>
            <a:off x="6941073" y="434014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86616321-21F1-445B-1A8A-0FE55EF0DECD}"/>
              </a:ext>
            </a:extLst>
          </p:cNvPr>
          <p:cNvCxnSpPr>
            <a:cxnSpLocks/>
          </p:cNvCxnSpPr>
          <p:nvPr/>
        </p:nvCxnSpPr>
        <p:spPr>
          <a:xfrm>
            <a:off x="6941073" y="450922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843FF446-50F9-8FA6-230F-7C785EFD5DC0}"/>
              </a:ext>
            </a:extLst>
          </p:cNvPr>
          <p:cNvCxnSpPr>
            <a:cxnSpLocks/>
          </p:cNvCxnSpPr>
          <p:nvPr/>
        </p:nvCxnSpPr>
        <p:spPr>
          <a:xfrm>
            <a:off x="6941073" y="453337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8C8BD82B-A1C1-0841-33E6-0DACF25C2495}"/>
              </a:ext>
            </a:extLst>
          </p:cNvPr>
          <p:cNvCxnSpPr>
            <a:cxnSpLocks/>
          </p:cNvCxnSpPr>
          <p:nvPr/>
        </p:nvCxnSpPr>
        <p:spPr>
          <a:xfrm>
            <a:off x="6941073" y="397783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B6FD54D2-4BB8-740E-C139-BF1B556BF88F}"/>
              </a:ext>
            </a:extLst>
          </p:cNvPr>
          <p:cNvCxnSpPr>
            <a:cxnSpLocks/>
          </p:cNvCxnSpPr>
          <p:nvPr/>
        </p:nvCxnSpPr>
        <p:spPr>
          <a:xfrm>
            <a:off x="6941073" y="40019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57FB1E4-5A32-5769-E2ED-88B56EE7EF07}"/>
              </a:ext>
            </a:extLst>
          </p:cNvPr>
          <p:cNvCxnSpPr>
            <a:cxnSpLocks/>
          </p:cNvCxnSpPr>
          <p:nvPr/>
        </p:nvCxnSpPr>
        <p:spPr>
          <a:xfrm>
            <a:off x="6941073" y="417106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DFF119B4-F016-60BC-3E51-7903898A9FD1}"/>
              </a:ext>
            </a:extLst>
          </p:cNvPr>
          <p:cNvCxnSpPr>
            <a:cxnSpLocks/>
          </p:cNvCxnSpPr>
          <p:nvPr/>
        </p:nvCxnSpPr>
        <p:spPr>
          <a:xfrm>
            <a:off x="6941073" y="419521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15D9141-6D21-D049-5E2B-D2ADC70158AB}"/>
              </a:ext>
            </a:extLst>
          </p:cNvPr>
          <p:cNvCxnSpPr>
            <a:cxnSpLocks/>
          </p:cNvCxnSpPr>
          <p:nvPr/>
        </p:nvCxnSpPr>
        <p:spPr>
          <a:xfrm>
            <a:off x="6941073" y="43642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F93F9E20-0B19-E4B0-E8B1-FE97E17BF977}"/>
              </a:ext>
            </a:extLst>
          </p:cNvPr>
          <p:cNvCxnSpPr>
            <a:cxnSpLocks/>
          </p:cNvCxnSpPr>
          <p:nvPr/>
        </p:nvCxnSpPr>
        <p:spPr>
          <a:xfrm>
            <a:off x="6941073" y="438845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B951B9F0-A292-1912-3785-5DD948146E68}"/>
              </a:ext>
            </a:extLst>
          </p:cNvPr>
          <p:cNvCxnSpPr>
            <a:cxnSpLocks/>
          </p:cNvCxnSpPr>
          <p:nvPr/>
        </p:nvCxnSpPr>
        <p:spPr>
          <a:xfrm>
            <a:off x="6941073" y="455752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BAAD0FE5-A7E4-1A0E-59B0-6FFAF60AED99}"/>
              </a:ext>
            </a:extLst>
          </p:cNvPr>
          <p:cNvCxnSpPr>
            <a:cxnSpLocks/>
          </p:cNvCxnSpPr>
          <p:nvPr/>
        </p:nvCxnSpPr>
        <p:spPr>
          <a:xfrm>
            <a:off x="6941073" y="458168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EA0DCCF-387A-4B3D-E65D-635270B45CF2}"/>
              </a:ext>
            </a:extLst>
          </p:cNvPr>
          <p:cNvCxnSpPr>
            <a:cxnSpLocks/>
          </p:cNvCxnSpPr>
          <p:nvPr/>
        </p:nvCxnSpPr>
        <p:spPr>
          <a:xfrm>
            <a:off x="6941073" y="462999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5A17BC79-237D-9189-FB48-8B879211640C}"/>
              </a:ext>
            </a:extLst>
          </p:cNvPr>
          <p:cNvCxnSpPr>
            <a:cxnSpLocks/>
          </p:cNvCxnSpPr>
          <p:nvPr/>
        </p:nvCxnSpPr>
        <p:spPr>
          <a:xfrm>
            <a:off x="6941073" y="470245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3B320C37-159C-5263-FE0A-5632B67B631B}"/>
              </a:ext>
            </a:extLst>
          </p:cNvPr>
          <p:cNvCxnSpPr>
            <a:cxnSpLocks/>
          </p:cNvCxnSpPr>
          <p:nvPr/>
        </p:nvCxnSpPr>
        <p:spPr>
          <a:xfrm>
            <a:off x="6941073" y="472660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5EEC2E95-1E2A-1C11-BC19-D47DE13EEFA3}"/>
              </a:ext>
            </a:extLst>
          </p:cNvPr>
          <p:cNvCxnSpPr>
            <a:cxnSpLocks/>
          </p:cNvCxnSpPr>
          <p:nvPr/>
        </p:nvCxnSpPr>
        <p:spPr>
          <a:xfrm>
            <a:off x="6941073" y="475076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4E2ACBDA-E9FA-B6BC-7A2E-576F570B0062}"/>
              </a:ext>
            </a:extLst>
          </p:cNvPr>
          <p:cNvCxnSpPr>
            <a:cxnSpLocks/>
          </p:cNvCxnSpPr>
          <p:nvPr/>
        </p:nvCxnSpPr>
        <p:spPr>
          <a:xfrm>
            <a:off x="6941073" y="477491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B765F501-4910-5633-200B-482876CC9B14}"/>
              </a:ext>
            </a:extLst>
          </p:cNvPr>
          <p:cNvCxnSpPr>
            <a:cxnSpLocks/>
          </p:cNvCxnSpPr>
          <p:nvPr/>
        </p:nvCxnSpPr>
        <p:spPr>
          <a:xfrm>
            <a:off x="6941073" y="489568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23A7DF5-6F0D-B11C-FBED-91ECF069A6FF}"/>
              </a:ext>
            </a:extLst>
          </p:cNvPr>
          <p:cNvCxnSpPr>
            <a:cxnSpLocks/>
          </p:cNvCxnSpPr>
          <p:nvPr/>
        </p:nvCxnSpPr>
        <p:spPr>
          <a:xfrm>
            <a:off x="6941073" y="479906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6A4749A4-BF51-8857-4422-CCA852A75382}"/>
              </a:ext>
            </a:extLst>
          </p:cNvPr>
          <p:cNvCxnSpPr>
            <a:cxnSpLocks/>
          </p:cNvCxnSpPr>
          <p:nvPr/>
        </p:nvCxnSpPr>
        <p:spPr>
          <a:xfrm>
            <a:off x="6941073" y="482322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CADF03E9-6E2E-BAF1-A374-C2EAF4409014}"/>
              </a:ext>
            </a:extLst>
          </p:cNvPr>
          <p:cNvCxnSpPr>
            <a:cxnSpLocks/>
          </p:cNvCxnSpPr>
          <p:nvPr/>
        </p:nvCxnSpPr>
        <p:spPr>
          <a:xfrm>
            <a:off x="6941073" y="465414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BC793576-2293-1ED4-BDE1-97C44A5EE3D7}"/>
              </a:ext>
            </a:extLst>
          </p:cNvPr>
          <p:cNvCxnSpPr>
            <a:cxnSpLocks/>
          </p:cNvCxnSpPr>
          <p:nvPr/>
        </p:nvCxnSpPr>
        <p:spPr>
          <a:xfrm>
            <a:off x="6941073" y="467829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E7C8D03A-4C8E-EB08-AEFD-EE1FBC447497}"/>
              </a:ext>
            </a:extLst>
          </p:cNvPr>
          <p:cNvCxnSpPr>
            <a:cxnSpLocks/>
          </p:cNvCxnSpPr>
          <p:nvPr/>
        </p:nvCxnSpPr>
        <p:spPr>
          <a:xfrm>
            <a:off x="6941073" y="484737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78C3923F-EA62-BE8B-42DE-0884191669CA}"/>
              </a:ext>
            </a:extLst>
          </p:cNvPr>
          <p:cNvCxnSpPr>
            <a:cxnSpLocks/>
          </p:cNvCxnSpPr>
          <p:nvPr/>
        </p:nvCxnSpPr>
        <p:spPr>
          <a:xfrm>
            <a:off x="6941073" y="487153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1EFA3879-69BD-7355-5FCC-ABDBE822E981}"/>
              </a:ext>
            </a:extLst>
          </p:cNvPr>
          <p:cNvCxnSpPr>
            <a:cxnSpLocks/>
          </p:cNvCxnSpPr>
          <p:nvPr/>
        </p:nvCxnSpPr>
        <p:spPr>
          <a:xfrm>
            <a:off x="6941073" y="491983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D80DC31-D669-F4A0-68C4-E72B2A412B58}"/>
              </a:ext>
            </a:extLst>
          </p:cNvPr>
          <p:cNvCxnSpPr>
            <a:cxnSpLocks/>
          </p:cNvCxnSpPr>
          <p:nvPr/>
        </p:nvCxnSpPr>
        <p:spPr>
          <a:xfrm>
            <a:off x="6941073" y="494399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AF236B19-27DB-5AF5-C3B0-D6897494C21B}"/>
              </a:ext>
            </a:extLst>
          </p:cNvPr>
          <p:cNvCxnSpPr>
            <a:cxnSpLocks/>
          </p:cNvCxnSpPr>
          <p:nvPr/>
        </p:nvCxnSpPr>
        <p:spPr>
          <a:xfrm>
            <a:off x="6941073" y="499230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9071D42A-F66E-253E-BAEB-58FCF1533481}"/>
              </a:ext>
            </a:extLst>
          </p:cNvPr>
          <p:cNvCxnSpPr>
            <a:cxnSpLocks/>
          </p:cNvCxnSpPr>
          <p:nvPr/>
        </p:nvCxnSpPr>
        <p:spPr>
          <a:xfrm>
            <a:off x="6941073" y="501645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9E460823-DF1E-BB77-350A-FC5C1E4C68BB}"/>
              </a:ext>
            </a:extLst>
          </p:cNvPr>
          <p:cNvCxnSpPr>
            <a:cxnSpLocks/>
          </p:cNvCxnSpPr>
          <p:nvPr/>
        </p:nvCxnSpPr>
        <p:spPr>
          <a:xfrm>
            <a:off x="6941073" y="518553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BC7AF8F3-1E02-B7D8-925A-86C97BF70F79}"/>
              </a:ext>
            </a:extLst>
          </p:cNvPr>
          <p:cNvCxnSpPr>
            <a:cxnSpLocks/>
          </p:cNvCxnSpPr>
          <p:nvPr/>
        </p:nvCxnSpPr>
        <p:spPr>
          <a:xfrm>
            <a:off x="6941073" y="520968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EC6B4AA7-52E2-0103-0519-18FFAF0A7739}"/>
              </a:ext>
            </a:extLst>
          </p:cNvPr>
          <p:cNvCxnSpPr>
            <a:cxnSpLocks/>
          </p:cNvCxnSpPr>
          <p:nvPr/>
        </p:nvCxnSpPr>
        <p:spPr>
          <a:xfrm>
            <a:off x="6941073" y="537876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623F9B61-F5EF-AD7F-0217-12E94D9046C8}"/>
              </a:ext>
            </a:extLst>
          </p:cNvPr>
          <p:cNvCxnSpPr>
            <a:cxnSpLocks/>
          </p:cNvCxnSpPr>
          <p:nvPr/>
        </p:nvCxnSpPr>
        <p:spPr>
          <a:xfrm>
            <a:off x="6941073" y="540291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E662315F-369A-1EB6-1A2E-B641941D6CD3}"/>
              </a:ext>
            </a:extLst>
          </p:cNvPr>
          <p:cNvCxnSpPr>
            <a:cxnSpLocks/>
          </p:cNvCxnSpPr>
          <p:nvPr/>
        </p:nvCxnSpPr>
        <p:spPr>
          <a:xfrm>
            <a:off x="6941073" y="557199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B0B5BBD1-05BD-339E-854B-C3662859D3DB}"/>
              </a:ext>
            </a:extLst>
          </p:cNvPr>
          <p:cNvCxnSpPr>
            <a:cxnSpLocks/>
          </p:cNvCxnSpPr>
          <p:nvPr/>
        </p:nvCxnSpPr>
        <p:spPr>
          <a:xfrm>
            <a:off x="6941073" y="559615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0C517EAB-6B55-CE1A-A556-FB438458FA64}"/>
              </a:ext>
            </a:extLst>
          </p:cNvPr>
          <p:cNvCxnSpPr>
            <a:cxnSpLocks/>
          </p:cNvCxnSpPr>
          <p:nvPr/>
        </p:nvCxnSpPr>
        <p:spPr>
          <a:xfrm>
            <a:off x="6941073" y="504060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F9BB0A49-7734-0CA7-247A-3F534BE945A8}"/>
              </a:ext>
            </a:extLst>
          </p:cNvPr>
          <p:cNvCxnSpPr>
            <a:cxnSpLocks/>
          </p:cNvCxnSpPr>
          <p:nvPr/>
        </p:nvCxnSpPr>
        <p:spPr>
          <a:xfrm>
            <a:off x="6941073" y="506476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D2D4B5EF-1319-B165-493F-C136EB97BB38}"/>
              </a:ext>
            </a:extLst>
          </p:cNvPr>
          <p:cNvCxnSpPr>
            <a:cxnSpLocks/>
          </p:cNvCxnSpPr>
          <p:nvPr/>
        </p:nvCxnSpPr>
        <p:spPr>
          <a:xfrm>
            <a:off x="6941073" y="523384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22F23BDD-5A7D-8D0A-EF20-40E59179D58A}"/>
              </a:ext>
            </a:extLst>
          </p:cNvPr>
          <p:cNvCxnSpPr>
            <a:cxnSpLocks/>
          </p:cNvCxnSpPr>
          <p:nvPr/>
        </p:nvCxnSpPr>
        <p:spPr>
          <a:xfrm>
            <a:off x="6941073" y="525799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0A5334C6-AF78-CDA8-1CAD-9AD186C3A012}"/>
              </a:ext>
            </a:extLst>
          </p:cNvPr>
          <p:cNvCxnSpPr>
            <a:cxnSpLocks/>
          </p:cNvCxnSpPr>
          <p:nvPr/>
        </p:nvCxnSpPr>
        <p:spPr>
          <a:xfrm>
            <a:off x="6941073" y="542707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53225358-8E40-967E-B817-DD2C10060A8C}"/>
              </a:ext>
            </a:extLst>
          </p:cNvPr>
          <p:cNvCxnSpPr>
            <a:cxnSpLocks/>
          </p:cNvCxnSpPr>
          <p:nvPr/>
        </p:nvCxnSpPr>
        <p:spPr>
          <a:xfrm>
            <a:off x="6941073" y="545122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13E82DFA-418A-8648-FB91-8004CFF48B9F}"/>
              </a:ext>
            </a:extLst>
          </p:cNvPr>
          <p:cNvCxnSpPr>
            <a:cxnSpLocks/>
          </p:cNvCxnSpPr>
          <p:nvPr/>
        </p:nvCxnSpPr>
        <p:spPr>
          <a:xfrm>
            <a:off x="6941073" y="562030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B1DF648C-B342-C591-E187-3D889A11099A}"/>
              </a:ext>
            </a:extLst>
          </p:cNvPr>
          <p:cNvCxnSpPr>
            <a:cxnSpLocks/>
          </p:cNvCxnSpPr>
          <p:nvPr/>
        </p:nvCxnSpPr>
        <p:spPr>
          <a:xfrm>
            <a:off x="6941073" y="564445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15734314-2B59-4AEE-71BC-9F2DEC2BE435}"/>
              </a:ext>
            </a:extLst>
          </p:cNvPr>
          <p:cNvCxnSpPr>
            <a:cxnSpLocks/>
          </p:cNvCxnSpPr>
          <p:nvPr/>
        </p:nvCxnSpPr>
        <p:spPr>
          <a:xfrm>
            <a:off x="6941073" y="576522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ECC9902D-61F9-12C4-DBDD-164E78FE0055}"/>
              </a:ext>
            </a:extLst>
          </p:cNvPr>
          <p:cNvCxnSpPr>
            <a:cxnSpLocks/>
          </p:cNvCxnSpPr>
          <p:nvPr/>
        </p:nvCxnSpPr>
        <p:spPr>
          <a:xfrm>
            <a:off x="6941073" y="496814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80F11748-61C9-1432-8A1A-5FA17261CF45}"/>
              </a:ext>
            </a:extLst>
          </p:cNvPr>
          <p:cNvCxnSpPr>
            <a:cxnSpLocks/>
          </p:cNvCxnSpPr>
          <p:nvPr/>
        </p:nvCxnSpPr>
        <p:spPr>
          <a:xfrm>
            <a:off x="6941073" y="508891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826EF53E-793F-FEDF-6B1E-1963C0A9061D}"/>
              </a:ext>
            </a:extLst>
          </p:cNvPr>
          <p:cNvCxnSpPr>
            <a:cxnSpLocks/>
          </p:cNvCxnSpPr>
          <p:nvPr/>
        </p:nvCxnSpPr>
        <p:spPr>
          <a:xfrm>
            <a:off x="6941073" y="511307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7341E4D1-DDD2-E0EA-77EF-58C9EAC24107}"/>
              </a:ext>
            </a:extLst>
          </p:cNvPr>
          <p:cNvCxnSpPr>
            <a:cxnSpLocks/>
          </p:cNvCxnSpPr>
          <p:nvPr/>
        </p:nvCxnSpPr>
        <p:spPr>
          <a:xfrm>
            <a:off x="6941073" y="528214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AFD9E3C2-0150-9F9E-7746-CD36D4360F4B}"/>
              </a:ext>
            </a:extLst>
          </p:cNvPr>
          <p:cNvCxnSpPr>
            <a:cxnSpLocks/>
          </p:cNvCxnSpPr>
          <p:nvPr/>
        </p:nvCxnSpPr>
        <p:spPr>
          <a:xfrm>
            <a:off x="6941073" y="530630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D566C4D-1F24-1887-FC1B-25C6CE89FD01}"/>
              </a:ext>
            </a:extLst>
          </p:cNvPr>
          <p:cNvCxnSpPr>
            <a:cxnSpLocks/>
          </p:cNvCxnSpPr>
          <p:nvPr/>
        </p:nvCxnSpPr>
        <p:spPr>
          <a:xfrm>
            <a:off x="6941073" y="547538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8C994D1A-0AFF-FDC3-D2C0-BFB756D2041F}"/>
              </a:ext>
            </a:extLst>
          </p:cNvPr>
          <p:cNvCxnSpPr>
            <a:cxnSpLocks/>
          </p:cNvCxnSpPr>
          <p:nvPr/>
        </p:nvCxnSpPr>
        <p:spPr>
          <a:xfrm>
            <a:off x="6941073" y="549953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4E69EB7A-74F7-66C3-AA42-2B17C401B2E5}"/>
              </a:ext>
            </a:extLst>
          </p:cNvPr>
          <p:cNvCxnSpPr>
            <a:cxnSpLocks/>
          </p:cNvCxnSpPr>
          <p:nvPr/>
        </p:nvCxnSpPr>
        <p:spPr>
          <a:xfrm>
            <a:off x="6941073" y="566861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6503ED3E-0885-B28B-46FA-532E5931A851}"/>
              </a:ext>
            </a:extLst>
          </p:cNvPr>
          <p:cNvCxnSpPr>
            <a:cxnSpLocks/>
          </p:cNvCxnSpPr>
          <p:nvPr/>
        </p:nvCxnSpPr>
        <p:spPr>
          <a:xfrm>
            <a:off x="6941073" y="569276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08349670-DF8D-3479-3AD2-1A12DC3113BA}"/>
              </a:ext>
            </a:extLst>
          </p:cNvPr>
          <p:cNvCxnSpPr>
            <a:cxnSpLocks/>
          </p:cNvCxnSpPr>
          <p:nvPr/>
        </p:nvCxnSpPr>
        <p:spPr>
          <a:xfrm>
            <a:off x="6941073" y="513722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1F836C66-B9DA-ED3B-A043-F32C97B9D635}"/>
              </a:ext>
            </a:extLst>
          </p:cNvPr>
          <p:cNvCxnSpPr>
            <a:cxnSpLocks/>
          </p:cNvCxnSpPr>
          <p:nvPr/>
        </p:nvCxnSpPr>
        <p:spPr>
          <a:xfrm>
            <a:off x="6941073" y="516137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0E6E86AC-9133-32D5-9CFE-B031862B9A89}"/>
              </a:ext>
            </a:extLst>
          </p:cNvPr>
          <p:cNvCxnSpPr>
            <a:cxnSpLocks/>
          </p:cNvCxnSpPr>
          <p:nvPr/>
        </p:nvCxnSpPr>
        <p:spPr>
          <a:xfrm>
            <a:off x="6941073" y="5330457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8622EC30-7C71-7669-76B6-D19B104EF60C}"/>
              </a:ext>
            </a:extLst>
          </p:cNvPr>
          <p:cNvCxnSpPr>
            <a:cxnSpLocks/>
          </p:cNvCxnSpPr>
          <p:nvPr/>
        </p:nvCxnSpPr>
        <p:spPr>
          <a:xfrm>
            <a:off x="6941073" y="535461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8AC720A-CC61-3442-BD03-06155E140188}"/>
              </a:ext>
            </a:extLst>
          </p:cNvPr>
          <p:cNvCxnSpPr>
            <a:cxnSpLocks/>
          </p:cNvCxnSpPr>
          <p:nvPr/>
        </p:nvCxnSpPr>
        <p:spPr>
          <a:xfrm>
            <a:off x="6941073" y="5523689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40C5629E-C60C-AA95-5FBC-C2016041DB83}"/>
              </a:ext>
            </a:extLst>
          </p:cNvPr>
          <p:cNvCxnSpPr>
            <a:cxnSpLocks/>
          </p:cNvCxnSpPr>
          <p:nvPr/>
        </p:nvCxnSpPr>
        <p:spPr>
          <a:xfrm>
            <a:off x="6941073" y="554784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4775241C-9679-9F92-7E7C-3120A9DC5ED1}"/>
              </a:ext>
            </a:extLst>
          </p:cNvPr>
          <p:cNvCxnSpPr>
            <a:cxnSpLocks/>
          </p:cNvCxnSpPr>
          <p:nvPr/>
        </p:nvCxnSpPr>
        <p:spPr>
          <a:xfrm>
            <a:off x="6941073" y="5716921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767985EE-F91C-F4CA-C05A-7C4BC0F39304}"/>
              </a:ext>
            </a:extLst>
          </p:cNvPr>
          <p:cNvCxnSpPr>
            <a:cxnSpLocks/>
          </p:cNvCxnSpPr>
          <p:nvPr/>
        </p:nvCxnSpPr>
        <p:spPr>
          <a:xfrm>
            <a:off x="6941073" y="5741075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7994B395-E189-BD1A-E4E2-F03614372CFC}"/>
              </a:ext>
            </a:extLst>
          </p:cNvPr>
          <p:cNvCxnSpPr>
            <a:cxnSpLocks/>
          </p:cNvCxnSpPr>
          <p:nvPr/>
        </p:nvCxnSpPr>
        <p:spPr>
          <a:xfrm>
            <a:off x="6941073" y="5789383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F419AA89-F969-07C2-AB73-8BA8914445BB}"/>
              </a:ext>
            </a:extLst>
          </p:cNvPr>
          <p:cNvCxnSpPr>
            <a:cxnSpLocks/>
          </p:cNvCxnSpPr>
          <p:nvPr/>
        </p:nvCxnSpPr>
        <p:spPr>
          <a:xfrm>
            <a:off x="6941073" y="5813540"/>
            <a:ext cx="21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TextBox 489">
            <a:extLst>
              <a:ext uri="{FF2B5EF4-FFF2-40B4-BE49-F238E27FC236}">
                <a16:creationId xmlns:a16="http://schemas.microsoft.com/office/drawing/2014/main" id="{A63737C1-EF04-873A-0DF5-625A92C927AB}"/>
              </a:ext>
            </a:extLst>
          </p:cNvPr>
          <p:cNvSpPr txBox="1"/>
          <p:nvPr/>
        </p:nvSpPr>
        <p:spPr>
          <a:xfrm>
            <a:off x="3749619" y="5960816"/>
            <a:ext cx="126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need to</a:t>
            </a:r>
          </a:p>
          <a:p>
            <a:pPr algn="ctr"/>
            <a:r>
              <a:rPr lang="en-US" sz="1400" dirty="0"/>
              <a:t>re-design.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0531F294-4821-B2F8-EA56-BDA0B5B475D4}"/>
              </a:ext>
            </a:extLst>
          </p:cNvPr>
          <p:cNvSpPr txBox="1"/>
          <p:nvPr/>
        </p:nvSpPr>
        <p:spPr>
          <a:xfrm>
            <a:off x="5555087" y="5969565"/>
            <a:ext cx="126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Must be</a:t>
            </a:r>
          </a:p>
          <a:p>
            <a:pPr algn="ctr"/>
            <a:r>
              <a:rPr lang="en-US" sz="1400" b="1" dirty="0"/>
              <a:t>re-designed.</a:t>
            </a:r>
          </a:p>
        </p:txBody>
      </p:sp>
    </p:spTree>
    <p:extLst>
      <p:ext uri="{BB962C8B-B14F-4D97-AF65-F5344CB8AC3E}">
        <p14:creationId xmlns:p14="http://schemas.microsoft.com/office/powerpoint/2010/main" val="60885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3389F19-BBA0-D841-A9D6-ABEC449578BA}"/>
              </a:ext>
            </a:extLst>
          </p:cNvPr>
          <p:cNvSpPr/>
          <p:nvPr/>
        </p:nvSpPr>
        <p:spPr>
          <a:xfrm rot="5400000">
            <a:off x="1361028" y="1044522"/>
            <a:ext cx="175164" cy="524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50B4A5-FCB8-EC47-8CF9-EA217C64A723}"/>
              </a:ext>
            </a:extLst>
          </p:cNvPr>
          <p:cNvSpPr/>
          <p:nvPr/>
        </p:nvSpPr>
        <p:spPr>
          <a:xfrm rot="5400000">
            <a:off x="3421948" y="979297"/>
            <a:ext cx="166031" cy="335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2602846" y="103316"/>
            <a:ext cx="465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Existing STJ Dimensions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F3C4653-8C07-6245-909E-7CEE16D1D192}"/>
              </a:ext>
            </a:extLst>
          </p:cNvPr>
          <p:cNvSpPr/>
          <p:nvPr/>
        </p:nvSpPr>
        <p:spPr>
          <a:xfrm>
            <a:off x="1817899" y="1159728"/>
            <a:ext cx="1686571" cy="2314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4B2A7AB-BF26-7246-9DB6-DFCDC96180E7}"/>
              </a:ext>
            </a:extLst>
          </p:cNvPr>
          <p:cNvSpPr/>
          <p:nvPr/>
        </p:nvSpPr>
        <p:spPr>
          <a:xfrm>
            <a:off x="832386" y="1480913"/>
            <a:ext cx="662392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34D8288-19F4-664C-8BE8-F7ECC7BD767C}"/>
              </a:ext>
            </a:extLst>
          </p:cNvPr>
          <p:cNvSpPr/>
          <p:nvPr/>
        </p:nvSpPr>
        <p:spPr>
          <a:xfrm>
            <a:off x="3832129" y="1487657"/>
            <a:ext cx="657854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CE5269F-E6E8-C04C-A781-50AF5E44AB77}"/>
              </a:ext>
            </a:extLst>
          </p:cNvPr>
          <p:cNvSpPr/>
          <p:nvPr/>
        </p:nvSpPr>
        <p:spPr>
          <a:xfrm>
            <a:off x="976322" y="3288888"/>
            <a:ext cx="3331037" cy="32860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383EC86-85F3-EF45-B3E4-5A150F8ABC88}"/>
              </a:ext>
            </a:extLst>
          </p:cNvPr>
          <p:cNvSpPr/>
          <p:nvPr/>
        </p:nvSpPr>
        <p:spPr>
          <a:xfrm>
            <a:off x="3709996" y="3062127"/>
            <a:ext cx="779988" cy="36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F1DA555-1F02-5F40-A064-CA561B5D6993}"/>
              </a:ext>
            </a:extLst>
          </p:cNvPr>
          <p:cNvSpPr/>
          <p:nvPr/>
        </p:nvSpPr>
        <p:spPr>
          <a:xfrm>
            <a:off x="832386" y="3062127"/>
            <a:ext cx="778977" cy="36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2386850-C4BB-444C-8F10-2B60104C0767}"/>
              </a:ext>
            </a:extLst>
          </p:cNvPr>
          <p:cNvSpPr/>
          <p:nvPr/>
        </p:nvSpPr>
        <p:spPr>
          <a:xfrm rot="5400000">
            <a:off x="2504635" y="4917002"/>
            <a:ext cx="816615" cy="27888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F3C625D-4B10-0B48-9AEB-BAB8A90BD4CB}"/>
              </a:ext>
            </a:extLst>
          </p:cNvPr>
          <p:cNvSpPr/>
          <p:nvPr/>
        </p:nvSpPr>
        <p:spPr>
          <a:xfrm>
            <a:off x="1711575" y="5520401"/>
            <a:ext cx="637394" cy="76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2FBB2AB-6458-F04F-BA1B-F7EB4A42E9DB}"/>
              </a:ext>
            </a:extLst>
          </p:cNvPr>
          <p:cNvCxnSpPr/>
          <p:nvPr/>
        </p:nvCxnSpPr>
        <p:spPr>
          <a:xfrm>
            <a:off x="735980" y="1522224"/>
            <a:ext cx="0" cy="1311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B7E44FC-7F59-B14A-8A05-7E64A86551C4}"/>
              </a:ext>
            </a:extLst>
          </p:cNvPr>
          <p:cNvCxnSpPr/>
          <p:nvPr/>
        </p:nvCxnSpPr>
        <p:spPr>
          <a:xfrm flipH="1">
            <a:off x="4550228" y="1338081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C6D8D73-BD5C-0547-B444-116D6FC18C7C}"/>
              </a:ext>
            </a:extLst>
          </p:cNvPr>
          <p:cNvCxnSpPr>
            <a:cxnSpLocks/>
          </p:cNvCxnSpPr>
          <p:nvPr/>
        </p:nvCxnSpPr>
        <p:spPr>
          <a:xfrm flipH="1">
            <a:off x="832384" y="2905909"/>
            <a:ext cx="6623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FCCB7FE-3D1E-3642-8814-AC3874EB0F07}"/>
              </a:ext>
            </a:extLst>
          </p:cNvPr>
          <p:cNvSpPr txBox="1"/>
          <p:nvPr/>
        </p:nvSpPr>
        <p:spPr>
          <a:xfrm>
            <a:off x="4910052" y="1209250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~1 µm Si</a:t>
            </a:r>
            <a:r>
              <a:rPr lang="en-US" sz="1600" baseline="-25000" dirty="0"/>
              <a:t>3</a:t>
            </a:r>
            <a:r>
              <a:rPr lang="en-US" sz="1600" dirty="0"/>
              <a:t>N</a:t>
            </a:r>
            <a:r>
              <a:rPr lang="en-US" sz="1600" baseline="-25000" dirty="0"/>
              <a:t>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8EDC763-858C-924B-81F3-C186C327B415}"/>
              </a:ext>
            </a:extLst>
          </p:cNvPr>
          <p:cNvSpPr txBox="1"/>
          <p:nvPr/>
        </p:nvSpPr>
        <p:spPr>
          <a:xfrm>
            <a:off x="44283" y="1904478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200µm Si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CF36FB2-878D-5141-A0F4-1790E346D815}"/>
              </a:ext>
            </a:extLst>
          </p:cNvPr>
          <p:cNvSpPr/>
          <p:nvPr/>
        </p:nvSpPr>
        <p:spPr>
          <a:xfrm rot="5400000" flipV="1">
            <a:off x="2240826" y="2338053"/>
            <a:ext cx="816619" cy="225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66EE180-573E-294A-8EBD-31C95F5AF80F}"/>
              </a:ext>
            </a:extLst>
          </p:cNvPr>
          <p:cNvSpPr txBox="1"/>
          <p:nvPr/>
        </p:nvSpPr>
        <p:spPr>
          <a:xfrm>
            <a:off x="748466" y="245198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≥50µm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A27465E-488D-C848-8C12-6AF1A5C0555A}"/>
              </a:ext>
            </a:extLst>
          </p:cNvPr>
          <p:cNvCxnSpPr>
            <a:cxnSpLocks/>
          </p:cNvCxnSpPr>
          <p:nvPr/>
        </p:nvCxnSpPr>
        <p:spPr>
          <a:xfrm flipH="1">
            <a:off x="3483117" y="1623544"/>
            <a:ext cx="344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B015182F-3DCF-2E48-AA37-51A270F6781F}"/>
              </a:ext>
            </a:extLst>
          </p:cNvPr>
          <p:cNvSpPr txBox="1"/>
          <p:nvPr/>
        </p:nvSpPr>
        <p:spPr>
          <a:xfrm>
            <a:off x="3293909" y="1630079"/>
            <a:ext cx="889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 µm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358B100-BEA8-4346-A44D-DCA4CC6FE1E0}"/>
              </a:ext>
            </a:extLst>
          </p:cNvPr>
          <p:cNvCxnSpPr>
            <a:cxnSpLocks/>
            <a:stCxn id="58" idx="3"/>
          </p:cNvCxnSpPr>
          <p:nvPr/>
        </p:nvCxnSpPr>
        <p:spPr>
          <a:xfrm flipH="1">
            <a:off x="3504469" y="1229917"/>
            <a:ext cx="494" cy="40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8472A94-BD74-2B43-82E2-5C42D9C4C517}"/>
              </a:ext>
            </a:extLst>
          </p:cNvPr>
          <p:cNvCxnSpPr>
            <a:cxnSpLocks/>
          </p:cNvCxnSpPr>
          <p:nvPr/>
        </p:nvCxnSpPr>
        <p:spPr>
          <a:xfrm flipH="1">
            <a:off x="3672571" y="2918956"/>
            <a:ext cx="1728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002CC94C-FCB3-0145-A618-B2E487B638ED}"/>
              </a:ext>
            </a:extLst>
          </p:cNvPr>
          <p:cNvSpPr txBox="1"/>
          <p:nvPr/>
        </p:nvSpPr>
        <p:spPr>
          <a:xfrm>
            <a:off x="3784198" y="2753451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5µm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F105557-4448-CA47-AE23-DC8A7CCEB047}"/>
              </a:ext>
            </a:extLst>
          </p:cNvPr>
          <p:cNvSpPr txBox="1"/>
          <p:nvPr/>
        </p:nvSpPr>
        <p:spPr>
          <a:xfrm>
            <a:off x="1521270" y="6192993"/>
            <a:ext cx="233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 </a:t>
            </a:r>
            <a:r>
              <a:rPr lang="en-US" sz="1600" dirty="0" err="1"/>
              <a:t>thermalizer</a:t>
            </a:r>
            <a:endParaRPr lang="en-US" sz="16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2159145" y="844455"/>
            <a:ext cx="91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Al-STJ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58A897-D000-CD4D-9BAC-1214C26A824D}"/>
              </a:ext>
            </a:extLst>
          </p:cNvPr>
          <p:cNvCxnSpPr/>
          <p:nvPr/>
        </p:nvCxnSpPr>
        <p:spPr>
          <a:xfrm flipH="1">
            <a:off x="4548242" y="1159311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17FDD4-9332-B64F-AEAB-C4CFA3721BE1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3523445" y="878853"/>
            <a:ext cx="1386607" cy="295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20AA55-D7A1-0844-88F1-79BFED58BBA8}"/>
              </a:ext>
            </a:extLst>
          </p:cNvPr>
          <p:cNvSpPr txBox="1"/>
          <p:nvPr/>
        </p:nvSpPr>
        <p:spPr>
          <a:xfrm>
            <a:off x="4910052" y="952300"/>
            <a:ext cx="13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Nb</a:t>
            </a:r>
            <a:r>
              <a:rPr lang="en-US" sz="1600" dirty="0"/>
              <a:t> wiring</a:t>
            </a:r>
            <a:endParaRPr lang="en-US" sz="1600" baseline="-25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8DD90D-FAE2-FF41-9DCE-67339E961D0E}"/>
              </a:ext>
            </a:extLst>
          </p:cNvPr>
          <p:cNvSpPr/>
          <p:nvPr/>
        </p:nvSpPr>
        <p:spPr>
          <a:xfrm>
            <a:off x="825586" y="5447409"/>
            <a:ext cx="840207" cy="245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18111A-D474-8648-84FD-7DDDB59BFB48}"/>
              </a:ext>
            </a:extLst>
          </p:cNvPr>
          <p:cNvSpPr/>
          <p:nvPr/>
        </p:nvSpPr>
        <p:spPr>
          <a:xfrm rot="5400000">
            <a:off x="1551172" y="5433080"/>
            <a:ext cx="147729" cy="2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BE935-42FE-9947-AD3B-891B1D72AA78}"/>
              </a:ext>
            </a:extLst>
          </p:cNvPr>
          <p:cNvSpPr/>
          <p:nvPr/>
        </p:nvSpPr>
        <p:spPr>
          <a:xfrm>
            <a:off x="1817898" y="4082769"/>
            <a:ext cx="1686571" cy="1631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6D375B-8137-F247-8FDD-98745AC5615D}"/>
              </a:ext>
            </a:extLst>
          </p:cNvPr>
          <p:cNvSpPr/>
          <p:nvPr/>
        </p:nvSpPr>
        <p:spPr>
          <a:xfrm>
            <a:off x="3504469" y="4066451"/>
            <a:ext cx="989194" cy="28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D410219-2159-3F46-8DE9-CC3D5E522C38}"/>
              </a:ext>
            </a:extLst>
          </p:cNvPr>
          <p:cNvSpPr/>
          <p:nvPr/>
        </p:nvSpPr>
        <p:spPr>
          <a:xfrm rot="5400000">
            <a:off x="3859402" y="3624829"/>
            <a:ext cx="98308" cy="11511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8616C1-0EF0-FE48-8E8B-15A8C63BE30A}"/>
              </a:ext>
            </a:extLst>
          </p:cNvPr>
          <p:cNvSpPr/>
          <p:nvPr/>
        </p:nvSpPr>
        <p:spPr>
          <a:xfrm>
            <a:off x="1595333" y="1307696"/>
            <a:ext cx="637394" cy="76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4516BE-5997-F541-9054-372081C73936}"/>
              </a:ext>
            </a:extLst>
          </p:cNvPr>
          <p:cNvCxnSpPr>
            <a:cxnSpLocks/>
          </p:cNvCxnSpPr>
          <p:nvPr/>
        </p:nvCxnSpPr>
        <p:spPr>
          <a:xfrm flipH="1">
            <a:off x="1807012" y="5374866"/>
            <a:ext cx="16865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1858785" y="4436991"/>
            <a:ext cx="159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 dimensions</a:t>
            </a:r>
          </a:p>
          <a:p>
            <a:pPr algn="ctr"/>
            <a:r>
              <a:rPr lang="en-US" sz="1600" dirty="0"/>
              <a:t>differ based on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DEA7-472A-8340-A87B-14B072D3F27B}"/>
              </a:ext>
            </a:extLst>
          </p:cNvPr>
          <p:cNvSpPr/>
          <p:nvPr/>
        </p:nvSpPr>
        <p:spPr>
          <a:xfrm>
            <a:off x="1494777" y="3762199"/>
            <a:ext cx="2332811" cy="2224429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490DB77-8C54-2C4C-B538-50613E22A343}"/>
              </a:ext>
            </a:extLst>
          </p:cNvPr>
          <p:cNvCxnSpPr>
            <a:cxnSpLocks/>
          </p:cNvCxnSpPr>
          <p:nvPr/>
        </p:nvCxnSpPr>
        <p:spPr>
          <a:xfrm flipH="1">
            <a:off x="3824766" y="2760829"/>
            <a:ext cx="0" cy="105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C7BA5A6-F445-4746-8311-962890EF9808}"/>
              </a:ext>
            </a:extLst>
          </p:cNvPr>
          <p:cNvCxnSpPr>
            <a:cxnSpLocks/>
          </p:cNvCxnSpPr>
          <p:nvPr/>
        </p:nvCxnSpPr>
        <p:spPr>
          <a:xfrm>
            <a:off x="3697510" y="2941896"/>
            <a:ext cx="0" cy="934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F52F756-34CE-994E-AD07-17BF52C603EA}"/>
              </a:ext>
            </a:extLst>
          </p:cNvPr>
          <p:cNvSpPr txBox="1"/>
          <p:nvPr/>
        </p:nvSpPr>
        <p:spPr>
          <a:xfrm>
            <a:off x="5075788" y="2177775"/>
            <a:ext cx="38085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Considerations:</a:t>
            </a:r>
          </a:p>
          <a:p>
            <a:r>
              <a:rPr lang="en-US" sz="1600" dirty="0"/>
              <a:t>• ≥50 µm wide “bars” between</a:t>
            </a:r>
          </a:p>
          <a:p>
            <a:r>
              <a:rPr lang="en-US" sz="1600" dirty="0"/>
              <a:t>   membranes can be made reliably.</a:t>
            </a:r>
          </a:p>
          <a:p>
            <a:r>
              <a:rPr lang="en-US" sz="1600" dirty="0"/>
              <a:t>• 5 µm overlap or spacing between</a:t>
            </a:r>
          </a:p>
          <a:p>
            <a:r>
              <a:rPr lang="en-US" sz="1600" dirty="0"/>
              <a:t>   structures can be made reliably.</a:t>
            </a:r>
          </a:p>
          <a:p>
            <a:r>
              <a:rPr lang="en-US" sz="1600" dirty="0"/>
              <a:t>• Use Au as a phonon </a:t>
            </a:r>
            <a:r>
              <a:rPr lang="en-US" sz="1600" dirty="0" err="1"/>
              <a:t>thermalizer</a:t>
            </a:r>
            <a:r>
              <a:rPr lang="en-US" sz="1600" dirty="0"/>
              <a:t>. </a:t>
            </a:r>
          </a:p>
          <a:p>
            <a:r>
              <a:rPr lang="en-US" sz="1600" dirty="0"/>
              <a:t>• Anodization of junction edges serves</a:t>
            </a:r>
          </a:p>
          <a:p>
            <a:r>
              <a:rPr lang="en-US" sz="1600" dirty="0"/>
              <a:t>   as insulator to avoid shorts from Nb</a:t>
            </a:r>
          </a:p>
          <a:p>
            <a:r>
              <a:rPr lang="en-US" sz="1600" dirty="0"/>
              <a:t>• Add Pb absorber for EXAFS STJ, but</a:t>
            </a:r>
          </a:p>
          <a:p>
            <a:r>
              <a:rPr lang="en-US" sz="1600" dirty="0"/>
              <a:t>   not for </a:t>
            </a:r>
            <a:r>
              <a:rPr lang="en-US" sz="1600" dirty="0" err="1"/>
              <a:t>BeEST</a:t>
            </a:r>
            <a:r>
              <a:rPr lang="en-US" sz="1600" dirty="0"/>
              <a:t> STJs</a:t>
            </a:r>
          </a:p>
          <a:p>
            <a:endParaRPr lang="en-US" sz="1600" dirty="0"/>
          </a:p>
          <a:p>
            <a:r>
              <a:rPr lang="en-US" sz="1600" dirty="0"/>
              <a:t>I don’t think any of the dimensions are critical, and they are chosen (at least initially) for reliability.</a:t>
            </a:r>
          </a:p>
          <a:p>
            <a:endParaRPr lang="en-US" sz="1600" dirty="0"/>
          </a:p>
          <a:p>
            <a:r>
              <a:rPr lang="en-US" sz="1600" dirty="0"/>
              <a:t>These considerations imply a (minimum) spacing of 80 µm between STJs.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7FA3B96-215A-B54B-9D72-23C18205E8A3}"/>
              </a:ext>
            </a:extLst>
          </p:cNvPr>
          <p:cNvCxnSpPr/>
          <p:nvPr/>
        </p:nvCxnSpPr>
        <p:spPr>
          <a:xfrm flipH="1">
            <a:off x="4555908" y="1834660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0B752C-BE76-FF43-B5A7-B655B41BDA00}"/>
              </a:ext>
            </a:extLst>
          </p:cNvPr>
          <p:cNvSpPr txBox="1"/>
          <p:nvPr/>
        </p:nvSpPr>
        <p:spPr>
          <a:xfrm>
            <a:off x="4910052" y="1650866"/>
            <a:ext cx="72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 bars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F8275-B743-764A-8721-2F5676512C1A}"/>
              </a:ext>
            </a:extLst>
          </p:cNvPr>
          <p:cNvSpPr txBox="1"/>
          <p:nvPr/>
        </p:nvSpPr>
        <p:spPr>
          <a:xfrm>
            <a:off x="816823" y="4753771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</a:t>
            </a:r>
          </a:p>
          <a:p>
            <a:pPr algn="ctr"/>
            <a:r>
              <a:rPr lang="en-US" sz="1600" dirty="0"/>
              <a:t>wiring</a:t>
            </a:r>
            <a:endParaRPr lang="en-US" sz="1600" baseline="-25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5C3B02-28DC-C549-AEF9-A3BC73ED9521}"/>
              </a:ext>
            </a:extLst>
          </p:cNvPr>
          <p:cNvSpPr/>
          <p:nvPr/>
        </p:nvSpPr>
        <p:spPr>
          <a:xfrm rot="5400000">
            <a:off x="3917060" y="813897"/>
            <a:ext cx="166031" cy="9797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651AD8-6253-2A4B-B8ED-8AE7FA2013B1}"/>
              </a:ext>
            </a:extLst>
          </p:cNvPr>
          <p:cNvSpPr txBox="1"/>
          <p:nvPr/>
        </p:nvSpPr>
        <p:spPr>
          <a:xfrm>
            <a:off x="4910052" y="709576"/>
            <a:ext cx="1442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Anodization</a:t>
            </a:r>
            <a:endParaRPr lang="en-US" sz="1600" baseline="-25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92580-568F-0249-ACB3-D020CB01A8D3}"/>
              </a:ext>
            </a:extLst>
          </p:cNvPr>
          <p:cNvCxnSpPr>
            <a:cxnSpLocks/>
          </p:cNvCxnSpPr>
          <p:nvPr/>
        </p:nvCxnSpPr>
        <p:spPr>
          <a:xfrm>
            <a:off x="3504963" y="1161351"/>
            <a:ext cx="3440" cy="219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EAB2B8-6C65-8949-88D8-FAA504DE62B5}"/>
              </a:ext>
            </a:extLst>
          </p:cNvPr>
          <p:cNvCxnSpPr>
            <a:cxnSpLocks/>
          </p:cNvCxnSpPr>
          <p:nvPr/>
        </p:nvCxnSpPr>
        <p:spPr>
          <a:xfrm flipH="1">
            <a:off x="3415483" y="1159728"/>
            <a:ext cx="91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01E88A-6CB5-E74F-93CC-6B1DDAC2421E}"/>
              </a:ext>
            </a:extLst>
          </p:cNvPr>
          <p:cNvCxnSpPr>
            <a:cxnSpLocks/>
          </p:cNvCxnSpPr>
          <p:nvPr/>
        </p:nvCxnSpPr>
        <p:spPr>
          <a:xfrm flipH="1">
            <a:off x="3500836" y="2905909"/>
            <a:ext cx="3633" cy="124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C3986B-29AB-244A-B43B-E668DB582FBE}"/>
              </a:ext>
            </a:extLst>
          </p:cNvPr>
          <p:cNvCxnSpPr>
            <a:cxnSpLocks/>
          </p:cNvCxnSpPr>
          <p:nvPr/>
        </p:nvCxnSpPr>
        <p:spPr>
          <a:xfrm flipH="1" flipV="1">
            <a:off x="3483117" y="2920423"/>
            <a:ext cx="21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3CD4E84-C0A0-4945-B4DD-673DBF1ADDCF}"/>
              </a:ext>
            </a:extLst>
          </p:cNvPr>
          <p:cNvSpPr txBox="1"/>
          <p:nvPr/>
        </p:nvSpPr>
        <p:spPr>
          <a:xfrm>
            <a:off x="2883170" y="2751434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9D8ED3-C2CA-C04D-B949-E9857D990F8F}"/>
              </a:ext>
            </a:extLst>
          </p:cNvPr>
          <p:cNvSpPr/>
          <p:nvPr/>
        </p:nvSpPr>
        <p:spPr>
          <a:xfrm>
            <a:off x="824469" y="1301102"/>
            <a:ext cx="502203" cy="90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CB0492-7F0E-9E44-A83D-3BFE28F0106C}"/>
              </a:ext>
            </a:extLst>
          </p:cNvPr>
          <p:cNvSpPr/>
          <p:nvPr/>
        </p:nvSpPr>
        <p:spPr>
          <a:xfrm>
            <a:off x="822342" y="5517402"/>
            <a:ext cx="674411" cy="80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AFE80F-2B47-7F43-8B19-0A9C5FF2CD9E}"/>
              </a:ext>
            </a:extLst>
          </p:cNvPr>
          <p:cNvSpPr txBox="1"/>
          <p:nvPr/>
        </p:nvSpPr>
        <p:spPr>
          <a:xfrm>
            <a:off x="974797" y="672673"/>
            <a:ext cx="96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Nb</a:t>
            </a:r>
          </a:p>
          <a:p>
            <a:pPr algn="ctr"/>
            <a:r>
              <a:rPr lang="en-US" sz="1600" dirty="0"/>
              <a:t>block</a:t>
            </a:r>
            <a:endParaRPr lang="en-US" sz="1600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0B5AEF-13A2-494C-8229-B078A845B43E}"/>
              </a:ext>
            </a:extLst>
          </p:cNvPr>
          <p:cNvSpPr txBox="1"/>
          <p:nvPr/>
        </p:nvSpPr>
        <p:spPr>
          <a:xfrm>
            <a:off x="3868781" y="3403763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Nb</a:t>
            </a:r>
          </a:p>
          <a:p>
            <a:pPr algn="ctr"/>
            <a:r>
              <a:rPr lang="en-US" sz="1600" dirty="0"/>
              <a:t>wiring</a:t>
            </a:r>
            <a:endParaRPr lang="en-US" sz="1600" baseline="-250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61E7E9-84AD-A44E-9FAE-D0EAD56173A4}"/>
              </a:ext>
            </a:extLst>
          </p:cNvPr>
          <p:cNvCxnSpPr>
            <a:cxnSpLocks/>
          </p:cNvCxnSpPr>
          <p:nvPr/>
        </p:nvCxnSpPr>
        <p:spPr>
          <a:xfrm>
            <a:off x="1167239" y="5257943"/>
            <a:ext cx="0" cy="29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4FA7B76-3D68-1B4F-9216-C717BCE78D20}"/>
              </a:ext>
            </a:extLst>
          </p:cNvPr>
          <p:cNvCxnSpPr>
            <a:cxnSpLocks/>
          </p:cNvCxnSpPr>
          <p:nvPr/>
        </p:nvCxnSpPr>
        <p:spPr>
          <a:xfrm>
            <a:off x="4229191" y="3919814"/>
            <a:ext cx="0" cy="29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9EEDE6-6ECD-739C-F610-44556B868E66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5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557994" y="349242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Twisted Pairs on 44-Pin sub-D connector at 4K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7BEEF2-04FF-9DDE-95D6-0116A5F0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82731" y="125362"/>
            <a:ext cx="2032000" cy="50927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A3B83C0-C3E7-EB01-FD11-8087339F71CA}"/>
              </a:ext>
            </a:extLst>
          </p:cNvPr>
          <p:cNvGrpSpPr/>
          <p:nvPr/>
        </p:nvGrpSpPr>
        <p:grpSpPr>
          <a:xfrm>
            <a:off x="532302" y="4274216"/>
            <a:ext cx="8079396" cy="1267931"/>
            <a:chOff x="532302" y="4274216"/>
            <a:chExt cx="8079396" cy="126793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E57CAD5-EBD1-7FCE-A5AC-A9AE0DDE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298" y="4594107"/>
              <a:ext cx="7772400" cy="62814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4F7A9A-0249-2569-577E-87B7A25D31B3}"/>
                </a:ext>
              </a:extLst>
            </p:cNvPr>
            <p:cNvSpPr txBox="1"/>
            <p:nvPr/>
          </p:nvSpPr>
          <p:spPr>
            <a:xfrm>
              <a:off x="595362" y="5172815"/>
              <a:ext cx="5916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pair #1      #2     #5      #3        #4       #6        #7        #8       #9  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E80CE-56AE-5EFC-625D-D393FF84C518}"/>
                </a:ext>
              </a:extLst>
            </p:cNvPr>
            <p:cNvSpPr txBox="1"/>
            <p:nvPr/>
          </p:nvSpPr>
          <p:spPr>
            <a:xfrm>
              <a:off x="532302" y="4274216"/>
              <a:ext cx="7984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pair #10       #11           #12      #13      #14      #15    #16      #17   #18  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2E81FFC-6F9D-D46E-DCB9-BCCD663B25FC}"/>
                </a:ext>
              </a:extLst>
            </p:cNvPr>
            <p:cNvSpPr/>
            <p:nvPr/>
          </p:nvSpPr>
          <p:spPr>
            <a:xfrm>
              <a:off x="6649303" y="4475638"/>
              <a:ext cx="1581826" cy="898599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ADF367-EA0E-19F6-687F-59BF862B3E47}"/>
                </a:ext>
              </a:extLst>
            </p:cNvPr>
            <p:cNvSpPr txBox="1"/>
            <p:nvPr/>
          </p:nvSpPr>
          <p:spPr>
            <a:xfrm>
              <a:off x="6985731" y="5150162"/>
              <a:ext cx="1123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Not used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994C76-8357-B69D-522A-F26451BF2643}"/>
              </a:ext>
            </a:extLst>
          </p:cNvPr>
          <p:cNvSpPr txBox="1"/>
          <p:nvPr/>
        </p:nvSpPr>
        <p:spPr>
          <a:xfrm>
            <a:off x="532302" y="5907662"/>
            <a:ext cx="854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#1 and #18 are not used for 64-pixel chips with only 32 bond pads / wires per side </a:t>
            </a:r>
          </a:p>
        </p:txBody>
      </p:sp>
    </p:spTree>
    <p:extLst>
      <p:ext uri="{BB962C8B-B14F-4D97-AF65-F5344CB8AC3E}">
        <p14:creationId xmlns:p14="http://schemas.microsoft.com/office/powerpoint/2010/main" val="80150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423488" y="361079"/>
            <a:ext cx="849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Twisted Pairs on 78-Pin sub-D connector at 300K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4869E-B2D6-2B05-8596-3469678BC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3" t="2578" r="4131" b="56008"/>
          <a:stretch/>
        </p:blipFill>
        <p:spPr>
          <a:xfrm rot="16200000">
            <a:off x="2551490" y="1989798"/>
            <a:ext cx="2982666" cy="340290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7ECD18-ED38-5849-8316-434CABAF87C7}"/>
              </a:ext>
            </a:extLst>
          </p:cNvPr>
          <p:cNvCxnSpPr>
            <a:cxnSpLocks/>
          </p:cNvCxnSpPr>
          <p:nvPr/>
        </p:nvCxnSpPr>
        <p:spPr>
          <a:xfrm>
            <a:off x="2342295" y="3029633"/>
            <a:ext cx="70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26686-7BB3-E00C-7380-A11BAC2E359D}"/>
              </a:ext>
            </a:extLst>
          </p:cNvPr>
          <p:cNvCxnSpPr>
            <a:cxnSpLocks/>
          </p:cNvCxnSpPr>
          <p:nvPr/>
        </p:nvCxnSpPr>
        <p:spPr>
          <a:xfrm flipV="1">
            <a:off x="2268470" y="3106545"/>
            <a:ext cx="747454" cy="13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F7013-AFB9-BEEB-926D-82E99CA76492}"/>
              </a:ext>
            </a:extLst>
          </p:cNvPr>
          <p:cNvCxnSpPr>
            <a:cxnSpLocks/>
          </p:cNvCxnSpPr>
          <p:nvPr/>
        </p:nvCxnSpPr>
        <p:spPr>
          <a:xfrm flipV="1">
            <a:off x="2341369" y="3187980"/>
            <a:ext cx="747857" cy="29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6DED36-28D4-4897-53F2-9C38D7AA5A95}"/>
              </a:ext>
            </a:extLst>
          </p:cNvPr>
          <p:cNvSpPr txBox="1"/>
          <p:nvPr/>
        </p:nvSpPr>
        <p:spPr>
          <a:xfrm>
            <a:off x="2101856" y="2511236"/>
            <a:ext cx="1287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Pins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94420-5B4C-B4C5-C38A-C636AFB8B981}"/>
              </a:ext>
            </a:extLst>
          </p:cNvPr>
          <p:cNvSpPr txBox="1"/>
          <p:nvPr/>
        </p:nvSpPr>
        <p:spPr>
          <a:xfrm>
            <a:off x="1817863" y="2778705"/>
            <a:ext cx="70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Pin 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12E95-89F7-4BCF-5635-FB315985DD5B}"/>
              </a:ext>
            </a:extLst>
          </p:cNvPr>
          <p:cNvSpPr txBox="1"/>
          <p:nvPr/>
        </p:nvSpPr>
        <p:spPr>
          <a:xfrm>
            <a:off x="1637252" y="3073089"/>
            <a:ext cx="790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Pin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B0923-0A74-7A5F-E175-84981EE3B3FA}"/>
              </a:ext>
            </a:extLst>
          </p:cNvPr>
          <p:cNvSpPr txBox="1"/>
          <p:nvPr/>
        </p:nvSpPr>
        <p:spPr>
          <a:xfrm>
            <a:off x="1745615" y="3324035"/>
            <a:ext cx="69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Pin 60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A44753-0D7C-935E-8C3D-13A94D503377}"/>
              </a:ext>
            </a:extLst>
          </p:cNvPr>
          <p:cNvCxnSpPr>
            <a:cxnSpLocks/>
          </p:cNvCxnSpPr>
          <p:nvPr/>
        </p:nvCxnSpPr>
        <p:spPr>
          <a:xfrm>
            <a:off x="2640780" y="2745543"/>
            <a:ext cx="407078" cy="18890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A7B2BB-2418-E5CF-7341-6ACB4F0DF6AA}"/>
              </a:ext>
            </a:extLst>
          </p:cNvPr>
          <p:cNvCxnSpPr>
            <a:cxnSpLocks/>
          </p:cNvCxnSpPr>
          <p:nvPr/>
        </p:nvCxnSpPr>
        <p:spPr>
          <a:xfrm flipH="1">
            <a:off x="4202057" y="1618444"/>
            <a:ext cx="250510" cy="13422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BF63F-68B7-A6F0-4772-1B472ECE5E8A}"/>
              </a:ext>
            </a:extLst>
          </p:cNvPr>
          <p:cNvCxnSpPr>
            <a:cxnSpLocks/>
          </p:cNvCxnSpPr>
          <p:nvPr/>
        </p:nvCxnSpPr>
        <p:spPr>
          <a:xfrm>
            <a:off x="3978212" y="2133457"/>
            <a:ext cx="215426" cy="9596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D52576-86B7-39DE-E5AB-E3A175E7B646}"/>
              </a:ext>
            </a:extLst>
          </p:cNvPr>
          <p:cNvCxnSpPr>
            <a:cxnSpLocks/>
          </p:cNvCxnSpPr>
          <p:nvPr/>
        </p:nvCxnSpPr>
        <p:spPr>
          <a:xfrm flipH="1">
            <a:off x="4350898" y="2055144"/>
            <a:ext cx="318297" cy="903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8CD6E-5D79-FF1D-7B6D-FE62C835D227}"/>
              </a:ext>
            </a:extLst>
          </p:cNvPr>
          <p:cNvCxnSpPr>
            <a:cxnSpLocks/>
          </p:cNvCxnSpPr>
          <p:nvPr/>
        </p:nvCxnSpPr>
        <p:spPr>
          <a:xfrm flipH="1">
            <a:off x="4430986" y="2037749"/>
            <a:ext cx="351693" cy="9995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9EC69C-BD41-44C1-441E-54BD10A81502}"/>
              </a:ext>
            </a:extLst>
          </p:cNvPr>
          <p:cNvSpPr txBox="1"/>
          <p:nvPr/>
        </p:nvSpPr>
        <p:spPr>
          <a:xfrm>
            <a:off x="3797123" y="1322006"/>
            <a:ext cx="116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1D8FD-1276-0338-AAB8-736C3D8B4BB9}"/>
              </a:ext>
            </a:extLst>
          </p:cNvPr>
          <p:cNvSpPr txBox="1"/>
          <p:nvPr/>
        </p:nvSpPr>
        <p:spPr>
          <a:xfrm>
            <a:off x="4527732" y="1643499"/>
            <a:ext cx="162298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/>
              <a:t>Pins17-20: not used</a:t>
            </a:r>
          </a:p>
          <a:p>
            <a:pPr algn="ctr">
              <a:lnSpc>
                <a:spcPts val="1400"/>
              </a:lnSpc>
            </a:pPr>
            <a:r>
              <a:rPr lang="en-US" sz="1400" dirty="0"/>
              <a:t>Pins37-39: not used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D1BE7-3DDE-1C29-331D-02045F1DD3F4}"/>
              </a:ext>
            </a:extLst>
          </p:cNvPr>
          <p:cNvSpPr txBox="1"/>
          <p:nvPr/>
        </p:nvSpPr>
        <p:spPr>
          <a:xfrm>
            <a:off x="3500131" y="1856143"/>
            <a:ext cx="930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Pin55: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4FFC57-7012-EB19-6529-F4C11EB990A7}"/>
              </a:ext>
            </a:extLst>
          </p:cNvPr>
          <p:cNvCxnSpPr>
            <a:cxnSpLocks/>
          </p:cNvCxnSpPr>
          <p:nvPr/>
        </p:nvCxnSpPr>
        <p:spPr>
          <a:xfrm flipH="1" flipV="1">
            <a:off x="4297935" y="3094761"/>
            <a:ext cx="112855" cy="5155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5D0F38-E40C-C0F7-C5AE-A3261B176F48}"/>
              </a:ext>
            </a:extLst>
          </p:cNvPr>
          <p:cNvCxnSpPr>
            <a:cxnSpLocks/>
          </p:cNvCxnSpPr>
          <p:nvPr/>
        </p:nvCxnSpPr>
        <p:spPr>
          <a:xfrm flipH="1" flipV="1">
            <a:off x="4441225" y="3151459"/>
            <a:ext cx="101628" cy="4588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3EEF04-CFD9-0047-DF29-A092AAA6CD8E}"/>
              </a:ext>
            </a:extLst>
          </p:cNvPr>
          <p:cNvSpPr txBox="1"/>
          <p:nvPr/>
        </p:nvSpPr>
        <p:spPr>
          <a:xfrm>
            <a:off x="4303403" y="3560671"/>
            <a:ext cx="162298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/>
              <a:t>Pins56-59: not used</a:t>
            </a:r>
          </a:p>
          <a:p>
            <a:pPr algn="ctr">
              <a:lnSpc>
                <a:spcPts val="1400"/>
              </a:lnSpc>
            </a:pPr>
            <a:r>
              <a:rPr lang="en-US" sz="1400" dirty="0"/>
              <a:t>Pins76-78: not used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2E3996-3C71-A3B2-311C-02BD5F4CF0E5}"/>
              </a:ext>
            </a:extLst>
          </p:cNvPr>
          <p:cNvCxnSpPr/>
          <p:nvPr/>
        </p:nvCxnSpPr>
        <p:spPr>
          <a:xfrm flipH="1">
            <a:off x="4256861" y="2960324"/>
            <a:ext cx="274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219077-3E04-F532-CDE3-A0E74784B726}"/>
              </a:ext>
            </a:extLst>
          </p:cNvPr>
          <p:cNvCxnSpPr>
            <a:cxnSpLocks/>
          </p:cNvCxnSpPr>
          <p:nvPr/>
        </p:nvCxnSpPr>
        <p:spPr>
          <a:xfrm flipH="1">
            <a:off x="4309144" y="3037308"/>
            <a:ext cx="1892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B1FA63-92EF-650E-89E0-4D88FE0035DC}"/>
              </a:ext>
            </a:extLst>
          </p:cNvPr>
          <p:cNvCxnSpPr/>
          <p:nvPr/>
        </p:nvCxnSpPr>
        <p:spPr>
          <a:xfrm flipH="1">
            <a:off x="4239577" y="3103297"/>
            <a:ext cx="274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E893FC5-8C59-8DF9-D327-FF3D01421174}"/>
              </a:ext>
            </a:extLst>
          </p:cNvPr>
          <p:cNvCxnSpPr>
            <a:cxnSpLocks/>
          </p:cNvCxnSpPr>
          <p:nvPr/>
        </p:nvCxnSpPr>
        <p:spPr>
          <a:xfrm flipH="1">
            <a:off x="4309144" y="3170854"/>
            <a:ext cx="1874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2A8FCC-5709-F791-EB47-503A02ADFE3D}"/>
              </a:ext>
            </a:extLst>
          </p:cNvPr>
          <p:cNvSpPr txBox="1"/>
          <p:nvPr/>
        </p:nvSpPr>
        <p:spPr>
          <a:xfrm>
            <a:off x="378804" y="5408988"/>
            <a:ext cx="6428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Neighboring pins within the same </a:t>
            </a:r>
            <a:r>
              <a:rPr lang="en-US" sz="1400" i="1" u="sng" dirty="0">
                <a:solidFill>
                  <a:srgbClr val="FF0000"/>
                </a:solidFill>
              </a:rPr>
              <a:t>row</a:t>
            </a:r>
            <a:r>
              <a:rPr lang="en-US" sz="1400" dirty="0">
                <a:solidFill>
                  <a:srgbClr val="FF0000"/>
                </a:solidFill>
              </a:rPr>
              <a:t> are twisted pairs according to: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Pins 1 and 2, pins 3 and 4, pins 5 and 6,… pins 21 and 22, pins 23 and 24</a:t>
            </a:r>
          </a:p>
          <a:p>
            <a:r>
              <a:rPr lang="en-US" sz="1400" dirty="0">
                <a:solidFill>
                  <a:srgbClr val="FF0000"/>
                </a:solidFill>
              </a:rPr>
              <a:t>This does not match the intended pin assignment on the XIA preamp.</a:t>
            </a:r>
          </a:p>
          <a:p>
            <a:r>
              <a:rPr lang="en-US" sz="1400" dirty="0">
                <a:solidFill>
                  <a:srgbClr val="00B050"/>
                </a:solidFill>
              </a:rPr>
              <a:t>(But neither does it keep is from building a 4K PCB to match the right wires.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It might, however, cause some crosstalk.)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5CE713-DE97-EA36-9EBA-EBB074AFA8C2}"/>
              </a:ext>
            </a:extLst>
          </p:cNvPr>
          <p:cNvSpPr/>
          <p:nvPr/>
        </p:nvSpPr>
        <p:spPr>
          <a:xfrm>
            <a:off x="3019442" y="2932944"/>
            <a:ext cx="159830" cy="7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CCB228-E25B-61CC-FB34-456A900F9A97}"/>
              </a:ext>
            </a:extLst>
          </p:cNvPr>
          <p:cNvSpPr/>
          <p:nvPr/>
        </p:nvSpPr>
        <p:spPr>
          <a:xfrm>
            <a:off x="3171980" y="2932944"/>
            <a:ext cx="159830" cy="7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745F1C-7850-3A37-6814-9B4F4BD98443}"/>
              </a:ext>
            </a:extLst>
          </p:cNvPr>
          <p:cNvSpPr/>
          <p:nvPr/>
        </p:nvSpPr>
        <p:spPr>
          <a:xfrm>
            <a:off x="3324518" y="2932944"/>
            <a:ext cx="159830" cy="7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9D8133-B0B5-2CA1-A01B-916D1F0F1893}"/>
              </a:ext>
            </a:extLst>
          </p:cNvPr>
          <p:cNvSpPr/>
          <p:nvPr/>
        </p:nvSpPr>
        <p:spPr>
          <a:xfrm>
            <a:off x="3477056" y="2932944"/>
            <a:ext cx="159830" cy="75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557994" y="349242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Pin Assignment at Preamplifier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4869E-B2D6-2B05-8596-3469678BC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3" t="2578" r="4131" b="56008"/>
          <a:stretch/>
        </p:blipFill>
        <p:spPr>
          <a:xfrm rot="16200000">
            <a:off x="2551490" y="1989798"/>
            <a:ext cx="2982666" cy="340290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7ECD18-ED38-5849-8316-434CABAF87C7}"/>
              </a:ext>
            </a:extLst>
          </p:cNvPr>
          <p:cNvCxnSpPr>
            <a:cxnSpLocks/>
          </p:cNvCxnSpPr>
          <p:nvPr/>
        </p:nvCxnSpPr>
        <p:spPr>
          <a:xfrm>
            <a:off x="2342295" y="3029633"/>
            <a:ext cx="70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426686-7BB3-E00C-7380-A11BAC2E359D}"/>
              </a:ext>
            </a:extLst>
          </p:cNvPr>
          <p:cNvCxnSpPr>
            <a:cxnSpLocks/>
          </p:cNvCxnSpPr>
          <p:nvPr/>
        </p:nvCxnSpPr>
        <p:spPr>
          <a:xfrm flipV="1">
            <a:off x="2143126" y="3106545"/>
            <a:ext cx="872798" cy="53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F7013-AFB9-BEEB-926D-82E99CA76492}"/>
              </a:ext>
            </a:extLst>
          </p:cNvPr>
          <p:cNvCxnSpPr>
            <a:cxnSpLocks/>
          </p:cNvCxnSpPr>
          <p:nvPr/>
        </p:nvCxnSpPr>
        <p:spPr>
          <a:xfrm flipV="1">
            <a:off x="1788692" y="3145526"/>
            <a:ext cx="1257667" cy="115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BC2577-6E96-0731-ECDB-B36FE614D8C9}"/>
              </a:ext>
            </a:extLst>
          </p:cNvPr>
          <p:cNvCxnSpPr>
            <a:cxnSpLocks/>
          </p:cNvCxnSpPr>
          <p:nvPr/>
        </p:nvCxnSpPr>
        <p:spPr>
          <a:xfrm>
            <a:off x="2298905" y="2467356"/>
            <a:ext cx="716789" cy="483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6DED36-28D4-4897-53F2-9C38D7AA5A95}"/>
              </a:ext>
            </a:extLst>
          </p:cNvPr>
          <p:cNvSpPr txBox="1"/>
          <p:nvPr/>
        </p:nvSpPr>
        <p:spPr>
          <a:xfrm>
            <a:off x="123896" y="1997224"/>
            <a:ext cx="257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Row 1 (pins 1-20):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Even # Channels: STJ0, STJ2,…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94420-5B4C-B4C5-C38A-C636AFB8B981}"/>
              </a:ext>
            </a:extLst>
          </p:cNvPr>
          <p:cNvSpPr txBox="1"/>
          <p:nvPr/>
        </p:nvSpPr>
        <p:spPr>
          <a:xfrm>
            <a:off x="265544" y="2768023"/>
            <a:ext cx="222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Row 2 (pins 21-39</a:t>
            </a:r>
            <a:r>
              <a:rPr lang="en-US" sz="1400" dirty="0">
                <a:solidFill>
                  <a:schemeClr val="accent1"/>
                </a:solidFill>
                <a:sym typeface="Wingdings" pitchFamily="2" charset="2"/>
              </a:rPr>
              <a:t>):</a:t>
            </a:r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   Ground for all even # </a:t>
            </a:r>
            <a:r>
              <a:rPr lang="en-US" sz="1400" dirty="0" err="1">
                <a:solidFill>
                  <a:schemeClr val="accent1"/>
                </a:solidFill>
              </a:rPr>
              <a:t>Chns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12E95-89F7-4BCF-5635-FB315985DD5B}"/>
              </a:ext>
            </a:extLst>
          </p:cNvPr>
          <p:cNvSpPr txBox="1"/>
          <p:nvPr/>
        </p:nvSpPr>
        <p:spPr>
          <a:xfrm>
            <a:off x="16078" y="3348664"/>
            <a:ext cx="268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Row 3 (pins 40-59):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   Odd # Channels: STJ 1, STJ3,…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B0923-0A74-7A5F-E175-84981EE3B3FA}"/>
              </a:ext>
            </a:extLst>
          </p:cNvPr>
          <p:cNvSpPr txBox="1"/>
          <p:nvPr/>
        </p:nvSpPr>
        <p:spPr>
          <a:xfrm>
            <a:off x="248755" y="4143372"/>
            <a:ext cx="223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Row 4 (pins 60-78</a:t>
            </a:r>
            <a:r>
              <a:rPr lang="en-US" sz="1400" dirty="0">
                <a:solidFill>
                  <a:schemeClr val="accent1"/>
                </a:solidFill>
                <a:sym typeface="Wingdings" pitchFamily="2" charset="2"/>
              </a:rPr>
              <a:t>):</a:t>
            </a:r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   Ground for all odd # </a:t>
            </a:r>
            <a:r>
              <a:rPr lang="en-US" sz="1400" dirty="0" err="1">
                <a:solidFill>
                  <a:schemeClr val="accent1"/>
                </a:solidFill>
              </a:rPr>
              <a:t>Chns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6F1BA9-E898-969A-A7C1-5DE0DAB7186C}"/>
              </a:ext>
            </a:extLst>
          </p:cNvPr>
          <p:cNvCxnSpPr>
            <a:cxnSpLocks/>
          </p:cNvCxnSpPr>
          <p:nvPr/>
        </p:nvCxnSpPr>
        <p:spPr>
          <a:xfrm flipH="1">
            <a:off x="3058158" y="2018895"/>
            <a:ext cx="330858" cy="10796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A44753-0D7C-935E-8C3D-13A94D503377}"/>
              </a:ext>
            </a:extLst>
          </p:cNvPr>
          <p:cNvCxnSpPr>
            <a:cxnSpLocks/>
          </p:cNvCxnSpPr>
          <p:nvPr/>
        </p:nvCxnSpPr>
        <p:spPr>
          <a:xfrm>
            <a:off x="2834159" y="1751628"/>
            <a:ext cx="213699" cy="11828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A7B2BB-2418-E5CF-7341-6ACB4F0DF6AA}"/>
              </a:ext>
            </a:extLst>
          </p:cNvPr>
          <p:cNvCxnSpPr>
            <a:cxnSpLocks/>
          </p:cNvCxnSpPr>
          <p:nvPr/>
        </p:nvCxnSpPr>
        <p:spPr>
          <a:xfrm flipH="1">
            <a:off x="4202057" y="1618444"/>
            <a:ext cx="250510" cy="13422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BF63F-68B7-A6F0-4772-1B472ECE5E8A}"/>
              </a:ext>
            </a:extLst>
          </p:cNvPr>
          <p:cNvCxnSpPr>
            <a:cxnSpLocks/>
          </p:cNvCxnSpPr>
          <p:nvPr/>
        </p:nvCxnSpPr>
        <p:spPr>
          <a:xfrm>
            <a:off x="3978212" y="2133457"/>
            <a:ext cx="215426" cy="9596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D52576-86B7-39DE-E5AB-E3A175E7B646}"/>
              </a:ext>
            </a:extLst>
          </p:cNvPr>
          <p:cNvCxnSpPr>
            <a:cxnSpLocks/>
          </p:cNvCxnSpPr>
          <p:nvPr/>
        </p:nvCxnSpPr>
        <p:spPr>
          <a:xfrm flipH="1">
            <a:off x="4350898" y="2055144"/>
            <a:ext cx="318297" cy="903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38CD6E-5D79-FF1D-7B6D-FE62C835D227}"/>
              </a:ext>
            </a:extLst>
          </p:cNvPr>
          <p:cNvCxnSpPr>
            <a:cxnSpLocks/>
          </p:cNvCxnSpPr>
          <p:nvPr/>
        </p:nvCxnSpPr>
        <p:spPr>
          <a:xfrm flipH="1">
            <a:off x="4430986" y="2037749"/>
            <a:ext cx="351693" cy="9995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2A7167-C640-FFD6-CCF2-6BB91047D93A}"/>
              </a:ext>
            </a:extLst>
          </p:cNvPr>
          <p:cNvSpPr txBox="1"/>
          <p:nvPr/>
        </p:nvSpPr>
        <p:spPr>
          <a:xfrm>
            <a:off x="2579525" y="1251337"/>
            <a:ext cx="588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Pin1: STJ0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EC69C-BD41-44C1-441E-54BD10A81502}"/>
              </a:ext>
            </a:extLst>
          </p:cNvPr>
          <p:cNvSpPr txBox="1"/>
          <p:nvPr/>
        </p:nvSpPr>
        <p:spPr>
          <a:xfrm>
            <a:off x="3514201" y="1322006"/>
            <a:ext cx="144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Pin16: STJ30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1D8FD-1276-0338-AAB8-736C3D8B4BB9}"/>
              </a:ext>
            </a:extLst>
          </p:cNvPr>
          <p:cNvSpPr txBox="1"/>
          <p:nvPr/>
        </p:nvSpPr>
        <p:spPr>
          <a:xfrm>
            <a:off x="4527732" y="1643499"/>
            <a:ext cx="162298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/>
              <a:t>Pins17-20: not used</a:t>
            </a:r>
          </a:p>
          <a:p>
            <a:pPr algn="ctr">
              <a:lnSpc>
                <a:spcPts val="1400"/>
              </a:lnSpc>
            </a:pPr>
            <a:r>
              <a:rPr lang="en-US" sz="1400" dirty="0"/>
              <a:t>Pins37-39: not used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9C3FF-CF22-AE82-5945-2347C9C3C8E5}"/>
              </a:ext>
            </a:extLst>
          </p:cNvPr>
          <p:cNvSpPr txBox="1"/>
          <p:nvPr/>
        </p:nvSpPr>
        <p:spPr>
          <a:xfrm>
            <a:off x="2972050" y="1604702"/>
            <a:ext cx="82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Pin40: STJ1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D1BE7-3DDE-1C29-331D-02045F1DD3F4}"/>
              </a:ext>
            </a:extLst>
          </p:cNvPr>
          <p:cNvSpPr txBox="1"/>
          <p:nvPr/>
        </p:nvSpPr>
        <p:spPr>
          <a:xfrm>
            <a:off x="3382051" y="1604181"/>
            <a:ext cx="121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Pin55:</a:t>
            </a:r>
          </a:p>
          <a:p>
            <a:pPr algn="ctr"/>
            <a:r>
              <a:rPr lang="en-US" sz="1400" dirty="0"/>
              <a:t>STJ31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4FFC57-7012-EB19-6529-F4C11EB990A7}"/>
              </a:ext>
            </a:extLst>
          </p:cNvPr>
          <p:cNvCxnSpPr>
            <a:cxnSpLocks/>
          </p:cNvCxnSpPr>
          <p:nvPr/>
        </p:nvCxnSpPr>
        <p:spPr>
          <a:xfrm flipH="1" flipV="1">
            <a:off x="4297935" y="3094761"/>
            <a:ext cx="112855" cy="5155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5D0F38-E40C-C0F7-C5AE-A3261B176F48}"/>
              </a:ext>
            </a:extLst>
          </p:cNvPr>
          <p:cNvCxnSpPr>
            <a:cxnSpLocks/>
          </p:cNvCxnSpPr>
          <p:nvPr/>
        </p:nvCxnSpPr>
        <p:spPr>
          <a:xfrm flipH="1" flipV="1">
            <a:off x="4441225" y="3151459"/>
            <a:ext cx="101628" cy="4588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3EEF04-CFD9-0047-DF29-A092AAA6CD8E}"/>
              </a:ext>
            </a:extLst>
          </p:cNvPr>
          <p:cNvSpPr txBox="1"/>
          <p:nvPr/>
        </p:nvSpPr>
        <p:spPr>
          <a:xfrm>
            <a:off x="4303403" y="3560671"/>
            <a:ext cx="1622982" cy="45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/>
              <a:t>Pins56-59: not used</a:t>
            </a:r>
          </a:p>
          <a:p>
            <a:pPr algn="ctr">
              <a:lnSpc>
                <a:spcPts val="1400"/>
              </a:lnSpc>
            </a:pPr>
            <a:r>
              <a:rPr lang="en-US" sz="1400" dirty="0"/>
              <a:t>Pins76-78: not used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BE7FF7-3695-961C-A3EB-E2049F0B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06" y="1380672"/>
            <a:ext cx="2384139" cy="498242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2E3996-3C71-A3B2-311C-02BD5F4CF0E5}"/>
              </a:ext>
            </a:extLst>
          </p:cNvPr>
          <p:cNvCxnSpPr/>
          <p:nvPr/>
        </p:nvCxnSpPr>
        <p:spPr>
          <a:xfrm flipH="1">
            <a:off x="4256861" y="2960324"/>
            <a:ext cx="274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219077-3E04-F532-CDE3-A0E74784B726}"/>
              </a:ext>
            </a:extLst>
          </p:cNvPr>
          <p:cNvCxnSpPr>
            <a:cxnSpLocks/>
          </p:cNvCxnSpPr>
          <p:nvPr/>
        </p:nvCxnSpPr>
        <p:spPr>
          <a:xfrm flipH="1">
            <a:off x="4309144" y="3037308"/>
            <a:ext cx="1892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B1FA63-92EF-650E-89E0-4D88FE0035DC}"/>
              </a:ext>
            </a:extLst>
          </p:cNvPr>
          <p:cNvCxnSpPr/>
          <p:nvPr/>
        </p:nvCxnSpPr>
        <p:spPr>
          <a:xfrm flipH="1">
            <a:off x="4239577" y="3103297"/>
            <a:ext cx="274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E893FC5-8C59-8DF9-D327-FF3D01421174}"/>
              </a:ext>
            </a:extLst>
          </p:cNvPr>
          <p:cNvCxnSpPr>
            <a:cxnSpLocks/>
          </p:cNvCxnSpPr>
          <p:nvPr/>
        </p:nvCxnSpPr>
        <p:spPr>
          <a:xfrm flipH="1">
            <a:off x="4309144" y="3170854"/>
            <a:ext cx="1874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42A8FCC-5709-F791-EB47-503A02ADFE3D}"/>
              </a:ext>
            </a:extLst>
          </p:cNvPr>
          <p:cNvSpPr txBox="1"/>
          <p:nvPr/>
        </p:nvSpPr>
        <p:spPr>
          <a:xfrm>
            <a:off x="378804" y="5408988"/>
            <a:ext cx="64283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Neighboring pins are assigned to twisted pairs according to: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For even channels: Pins 1 and 21, pins 2 and 22, pins 3 and 23,… pins 16 and 36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For odd channels: Pins 40 and 60, pins 41 and 61, pins 42 and 23,… pins 55 and 75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94BB63-A393-A448-EC86-FC9B2FDBE582}"/>
              </a:ext>
            </a:extLst>
          </p:cNvPr>
          <p:cNvSpPr/>
          <p:nvPr/>
        </p:nvSpPr>
        <p:spPr>
          <a:xfrm rot="4365612">
            <a:off x="2994322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40B5D7-1695-10CB-FA7A-AA353A9DCF80}"/>
              </a:ext>
            </a:extLst>
          </p:cNvPr>
          <p:cNvSpPr/>
          <p:nvPr/>
        </p:nvSpPr>
        <p:spPr>
          <a:xfrm rot="4365612">
            <a:off x="3071695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A420CD-C375-22DF-507E-50449F08F910}"/>
              </a:ext>
            </a:extLst>
          </p:cNvPr>
          <p:cNvSpPr/>
          <p:nvPr/>
        </p:nvSpPr>
        <p:spPr>
          <a:xfrm rot="4365612">
            <a:off x="3149068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BD5AA8-3325-F1C6-ECCF-79A733FA4916}"/>
              </a:ext>
            </a:extLst>
          </p:cNvPr>
          <p:cNvSpPr/>
          <p:nvPr/>
        </p:nvSpPr>
        <p:spPr>
          <a:xfrm rot="4365612">
            <a:off x="3226441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1850EC1-73FB-F477-3B79-B9AC2B1A95A9}"/>
              </a:ext>
            </a:extLst>
          </p:cNvPr>
          <p:cNvSpPr/>
          <p:nvPr/>
        </p:nvSpPr>
        <p:spPr>
          <a:xfrm rot="4365612">
            <a:off x="3303814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80C050-6893-9633-3A99-547414C21309}"/>
              </a:ext>
            </a:extLst>
          </p:cNvPr>
          <p:cNvSpPr/>
          <p:nvPr/>
        </p:nvSpPr>
        <p:spPr>
          <a:xfrm rot="4365612">
            <a:off x="3381186" y="2971461"/>
            <a:ext cx="159830" cy="7552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3389F19-BBA0-D841-A9D6-ABEC449578BA}"/>
              </a:ext>
            </a:extLst>
          </p:cNvPr>
          <p:cNvSpPr/>
          <p:nvPr/>
        </p:nvSpPr>
        <p:spPr>
          <a:xfrm rot="5400000">
            <a:off x="1361028" y="1044522"/>
            <a:ext cx="175164" cy="524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50B4A5-FCB8-EC47-8CF9-EA217C64A723}"/>
              </a:ext>
            </a:extLst>
          </p:cNvPr>
          <p:cNvSpPr/>
          <p:nvPr/>
        </p:nvSpPr>
        <p:spPr>
          <a:xfrm rot="5400000">
            <a:off x="3421948" y="978214"/>
            <a:ext cx="166031" cy="335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2602846" y="103316"/>
            <a:ext cx="465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Proposed STJ Dimensions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F3C4653-8C07-6245-909E-7CEE16D1D192}"/>
              </a:ext>
            </a:extLst>
          </p:cNvPr>
          <p:cNvSpPr/>
          <p:nvPr/>
        </p:nvSpPr>
        <p:spPr>
          <a:xfrm>
            <a:off x="1817899" y="1159728"/>
            <a:ext cx="1686571" cy="2314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4B2A7AB-BF26-7246-9DB6-DFCDC96180E7}"/>
              </a:ext>
            </a:extLst>
          </p:cNvPr>
          <p:cNvSpPr/>
          <p:nvPr/>
        </p:nvSpPr>
        <p:spPr>
          <a:xfrm>
            <a:off x="832386" y="1480913"/>
            <a:ext cx="662392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34D8288-19F4-664C-8BE8-F7ECC7BD767C}"/>
              </a:ext>
            </a:extLst>
          </p:cNvPr>
          <p:cNvSpPr/>
          <p:nvPr/>
        </p:nvSpPr>
        <p:spPr>
          <a:xfrm>
            <a:off x="3832129" y="1487657"/>
            <a:ext cx="657854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CE5269F-E6E8-C04C-A781-50AF5E44AB77}"/>
              </a:ext>
            </a:extLst>
          </p:cNvPr>
          <p:cNvSpPr/>
          <p:nvPr/>
        </p:nvSpPr>
        <p:spPr>
          <a:xfrm>
            <a:off x="976322" y="3288888"/>
            <a:ext cx="3331037" cy="32860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2FBB2AB-6458-F04F-BA1B-F7EB4A42E9DB}"/>
              </a:ext>
            </a:extLst>
          </p:cNvPr>
          <p:cNvCxnSpPr/>
          <p:nvPr/>
        </p:nvCxnSpPr>
        <p:spPr>
          <a:xfrm>
            <a:off x="735980" y="1522224"/>
            <a:ext cx="0" cy="1311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B7E44FC-7F59-B14A-8A05-7E64A86551C4}"/>
              </a:ext>
            </a:extLst>
          </p:cNvPr>
          <p:cNvCxnSpPr/>
          <p:nvPr/>
        </p:nvCxnSpPr>
        <p:spPr>
          <a:xfrm flipH="1">
            <a:off x="4550228" y="1338081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C6D8D73-BD5C-0547-B444-116D6FC18C7C}"/>
              </a:ext>
            </a:extLst>
          </p:cNvPr>
          <p:cNvCxnSpPr>
            <a:cxnSpLocks/>
          </p:cNvCxnSpPr>
          <p:nvPr/>
        </p:nvCxnSpPr>
        <p:spPr>
          <a:xfrm flipH="1">
            <a:off x="832384" y="2905909"/>
            <a:ext cx="6623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FCCB7FE-3D1E-3642-8814-AC3874EB0F07}"/>
              </a:ext>
            </a:extLst>
          </p:cNvPr>
          <p:cNvSpPr txBox="1"/>
          <p:nvPr/>
        </p:nvSpPr>
        <p:spPr>
          <a:xfrm>
            <a:off x="4910052" y="1209250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~1 µm Si</a:t>
            </a:r>
            <a:r>
              <a:rPr lang="en-US" sz="1600" baseline="-25000" dirty="0"/>
              <a:t>3</a:t>
            </a:r>
            <a:r>
              <a:rPr lang="en-US" sz="1600" dirty="0"/>
              <a:t>N</a:t>
            </a:r>
            <a:r>
              <a:rPr lang="en-US" sz="1600" baseline="-25000" dirty="0"/>
              <a:t>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8EDC763-858C-924B-81F3-C186C327B415}"/>
              </a:ext>
            </a:extLst>
          </p:cNvPr>
          <p:cNvSpPr txBox="1"/>
          <p:nvPr/>
        </p:nvSpPr>
        <p:spPr>
          <a:xfrm>
            <a:off x="44283" y="1904478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200µm Si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CF36FB2-878D-5141-A0F4-1790E346D815}"/>
              </a:ext>
            </a:extLst>
          </p:cNvPr>
          <p:cNvSpPr/>
          <p:nvPr/>
        </p:nvSpPr>
        <p:spPr>
          <a:xfrm rot="5400000" flipV="1">
            <a:off x="2240826" y="2338053"/>
            <a:ext cx="816619" cy="225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66EE180-573E-294A-8EBD-31C95F5AF80F}"/>
              </a:ext>
            </a:extLst>
          </p:cNvPr>
          <p:cNvSpPr txBox="1"/>
          <p:nvPr/>
        </p:nvSpPr>
        <p:spPr>
          <a:xfrm>
            <a:off x="748466" y="245198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≥50µm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A27465E-488D-C848-8C12-6AF1A5C0555A}"/>
              </a:ext>
            </a:extLst>
          </p:cNvPr>
          <p:cNvCxnSpPr>
            <a:cxnSpLocks/>
          </p:cNvCxnSpPr>
          <p:nvPr/>
        </p:nvCxnSpPr>
        <p:spPr>
          <a:xfrm flipH="1">
            <a:off x="3483117" y="1623544"/>
            <a:ext cx="344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B015182F-3DCF-2E48-AA37-51A270F6781F}"/>
              </a:ext>
            </a:extLst>
          </p:cNvPr>
          <p:cNvSpPr txBox="1"/>
          <p:nvPr/>
        </p:nvSpPr>
        <p:spPr>
          <a:xfrm>
            <a:off x="3293909" y="1630079"/>
            <a:ext cx="889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 µm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358B100-BEA8-4346-A44D-DCA4CC6FE1E0}"/>
              </a:ext>
            </a:extLst>
          </p:cNvPr>
          <p:cNvCxnSpPr>
            <a:cxnSpLocks/>
            <a:stCxn id="58" idx="3"/>
          </p:cNvCxnSpPr>
          <p:nvPr/>
        </p:nvCxnSpPr>
        <p:spPr>
          <a:xfrm flipH="1">
            <a:off x="3504469" y="1228834"/>
            <a:ext cx="494" cy="40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002CC94C-FCB3-0145-A618-B2E487B638ED}"/>
              </a:ext>
            </a:extLst>
          </p:cNvPr>
          <p:cNvSpPr txBox="1"/>
          <p:nvPr/>
        </p:nvSpPr>
        <p:spPr>
          <a:xfrm>
            <a:off x="3784198" y="2753451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5µm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2159145" y="844455"/>
            <a:ext cx="91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Al-STJ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58A897-D000-CD4D-9BAC-1214C26A824D}"/>
              </a:ext>
            </a:extLst>
          </p:cNvPr>
          <p:cNvCxnSpPr/>
          <p:nvPr/>
        </p:nvCxnSpPr>
        <p:spPr>
          <a:xfrm flipH="1">
            <a:off x="4548242" y="1159311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17FDD4-9332-B64F-AEAB-C4CFA3721BE1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3523445" y="878853"/>
            <a:ext cx="1386607" cy="295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20AA55-D7A1-0844-88F1-79BFED58BBA8}"/>
              </a:ext>
            </a:extLst>
          </p:cNvPr>
          <p:cNvSpPr txBox="1"/>
          <p:nvPr/>
        </p:nvSpPr>
        <p:spPr>
          <a:xfrm>
            <a:off x="4910052" y="952300"/>
            <a:ext cx="13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Nb</a:t>
            </a:r>
            <a:r>
              <a:rPr lang="en-US" sz="1600" dirty="0"/>
              <a:t> wiring</a:t>
            </a:r>
            <a:endParaRPr lang="en-US" sz="1600" baseline="-25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BE935-42FE-9947-AD3B-891B1D72AA78}"/>
              </a:ext>
            </a:extLst>
          </p:cNvPr>
          <p:cNvSpPr/>
          <p:nvPr/>
        </p:nvSpPr>
        <p:spPr>
          <a:xfrm>
            <a:off x="1817898" y="4082769"/>
            <a:ext cx="1686571" cy="1631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6D375B-8137-F247-8FDD-98745AC5615D}"/>
              </a:ext>
            </a:extLst>
          </p:cNvPr>
          <p:cNvSpPr/>
          <p:nvPr/>
        </p:nvSpPr>
        <p:spPr>
          <a:xfrm>
            <a:off x="3504468" y="4066451"/>
            <a:ext cx="993771" cy="5581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D410219-2159-3F46-8DE9-CC3D5E522C38}"/>
              </a:ext>
            </a:extLst>
          </p:cNvPr>
          <p:cNvSpPr/>
          <p:nvPr/>
        </p:nvSpPr>
        <p:spPr>
          <a:xfrm rot="5400000">
            <a:off x="3859402" y="3624829"/>
            <a:ext cx="98308" cy="11511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8616C1-0EF0-FE48-8E8B-15A8C63BE30A}"/>
              </a:ext>
            </a:extLst>
          </p:cNvPr>
          <p:cNvSpPr/>
          <p:nvPr/>
        </p:nvSpPr>
        <p:spPr>
          <a:xfrm>
            <a:off x="1595333" y="1307696"/>
            <a:ext cx="637394" cy="76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4516BE-5997-F541-9054-372081C73936}"/>
              </a:ext>
            </a:extLst>
          </p:cNvPr>
          <p:cNvCxnSpPr>
            <a:cxnSpLocks/>
          </p:cNvCxnSpPr>
          <p:nvPr/>
        </p:nvCxnSpPr>
        <p:spPr>
          <a:xfrm flipH="1">
            <a:off x="1807012" y="5374866"/>
            <a:ext cx="16865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1858785" y="4436991"/>
            <a:ext cx="159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 dimensions</a:t>
            </a:r>
          </a:p>
          <a:p>
            <a:pPr algn="ctr"/>
            <a:r>
              <a:rPr lang="en-US" sz="1600" dirty="0"/>
              <a:t>differ based on application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490DB77-8C54-2C4C-B538-50613E22A343}"/>
              </a:ext>
            </a:extLst>
          </p:cNvPr>
          <p:cNvCxnSpPr>
            <a:cxnSpLocks/>
          </p:cNvCxnSpPr>
          <p:nvPr/>
        </p:nvCxnSpPr>
        <p:spPr>
          <a:xfrm flipH="1">
            <a:off x="3824766" y="2760829"/>
            <a:ext cx="0" cy="105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F52F756-34CE-994E-AD07-17BF52C603EA}"/>
              </a:ext>
            </a:extLst>
          </p:cNvPr>
          <p:cNvSpPr txBox="1"/>
          <p:nvPr/>
        </p:nvSpPr>
        <p:spPr>
          <a:xfrm>
            <a:off x="4980176" y="1892170"/>
            <a:ext cx="41733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Considerations:</a:t>
            </a:r>
          </a:p>
          <a:p>
            <a:r>
              <a:rPr lang="en-US" sz="1600" dirty="0"/>
              <a:t>• ≥50 µm wide “bars” between membranes</a:t>
            </a:r>
          </a:p>
          <a:p>
            <a:r>
              <a:rPr lang="en-US" sz="1600" dirty="0"/>
              <a:t>   can be made reliably. The SiN membrane is</a:t>
            </a:r>
          </a:p>
          <a:p>
            <a:r>
              <a:rPr lang="en-US" sz="1600" dirty="0"/>
              <a:t>   15µm bigger than the STJ on all sides. 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   Pixel spacing is “STJ size + 30µm + 50µm =</a:t>
            </a:r>
          </a:p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       STJ size + 80µm 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within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 a row of pixels.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  <a:p>
            <a:r>
              <a:rPr lang="en-US" sz="1600" dirty="0"/>
              <a:t>• 5 µm overlap or spacing between</a:t>
            </a:r>
          </a:p>
          <a:p>
            <a:r>
              <a:rPr lang="en-US" sz="1600" dirty="0"/>
              <a:t>   structures can be made reliably.</a:t>
            </a:r>
          </a:p>
          <a:p>
            <a:r>
              <a:rPr lang="en-US" sz="1600" dirty="0"/>
              <a:t>• 10µm wide Nb and Al wires</a:t>
            </a:r>
          </a:p>
          <a:p>
            <a:r>
              <a:rPr lang="en-US" sz="1600" dirty="0"/>
              <a:t>• 20µm wide Nb plugs on Al wire</a:t>
            </a:r>
          </a:p>
          <a:p>
            <a:r>
              <a:rPr lang="en-US" sz="1600" dirty="0"/>
              <a:t>• 10µm spacing between Nb and Al wire</a:t>
            </a:r>
          </a:p>
          <a:p>
            <a:r>
              <a:rPr lang="en-US" sz="1600" dirty="0"/>
              <a:t>   (at STJ. Otherwise 5µm spacing as usual)</a:t>
            </a:r>
          </a:p>
          <a:p>
            <a:r>
              <a:rPr lang="en-US" sz="1600" dirty="0"/>
              <a:t>• Use Au as a phonon </a:t>
            </a:r>
            <a:r>
              <a:rPr lang="en-US" sz="1600" dirty="0" err="1"/>
              <a:t>thermalizer</a:t>
            </a:r>
            <a:r>
              <a:rPr lang="en-US" sz="1600" dirty="0"/>
              <a:t>. </a:t>
            </a:r>
          </a:p>
          <a:p>
            <a:r>
              <a:rPr lang="en-US" sz="1600" dirty="0"/>
              <a:t>• Anodization of junction edges serves</a:t>
            </a:r>
          </a:p>
          <a:p>
            <a:r>
              <a:rPr lang="en-US" sz="1600" dirty="0"/>
              <a:t>   as insulator to avoid shorts from Nb</a:t>
            </a:r>
          </a:p>
          <a:p>
            <a:endParaRPr lang="en-US" sz="1600" dirty="0"/>
          </a:p>
          <a:p>
            <a:r>
              <a:rPr lang="en-US" sz="1600" dirty="0"/>
              <a:t>The 8 pairs of wires (15µm pitch) are 240 µm wide. I want a least 30 µm of Au around (most of) the STJs. That sets the spacing between rows to STJ+30+240+30 = STJ+300µm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7FA3B96-215A-B54B-9D72-23C18205E8A3}"/>
              </a:ext>
            </a:extLst>
          </p:cNvPr>
          <p:cNvCxnSpPr/>
          <p:nvPr/>
        </p:nvCxnSpPr>
        <p:spPr>
          <a:xfrm flipH="1">
            <a:off x="4555908" y="1834660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0B752C-BE76-FF43-B5A7-B655B41BDA00}"/>
              </a:ext>
            </a:extLst>
          </p:cNvPr>
          <p:cNvSpPr txBox="1"/>
          <p:nvPr/>
        </p:nvSpPr>
        <p:spPr>
          <a:xfrm>
            <a:off x="4910052" y="1650866"/>
            <a:ext cx="72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 bars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5C3B02-28DC-C549-AEF9-A3BC73ED9521}"/>
              </a:ext>
            </a:extLst>
          </p:cNvPr>
          <p:cNvSpPr/>
          <p:nvPr/>
        </p:nvSpPr>
        <p:spPr>
          <a:xfrm rot="5400000">
            <a:off x="3917060" y="813897"/>
            <a:ext cx="166031" cy="9797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651AD8-6253-2A4B-B8ED-8AE7FA2013B1}"/>
              </a:ext>
            </a:extLst>
          </p:cNvPr>
          <p:cNvSpPr txBox="1"/>
          <p:nvPr/>
        </p:nvSpPr>
        <p:spPr>
          <a:xfrm>
            <a:off x="4910052" y="709576"/>
            <a:ext cx="1442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Anodization</a:t>
            </a:r>
            <a:endParaRPr lang="en-US" sz="1600" baseline="-25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92580-568F-0249-ACB3-D020CB01A8D3}"/>
              </a:ext>
            </a:extLst>
          </p:cNvPr>
          <p:cNvCxnSpPr>
            <a:cxnSpLocks/>
          </p:cNvCxnSpPr>
          <p:nvPr/>
        </p:nvCxnSpPr>
        <p:spPr>
          <a:xfrm>
            <a:off x="3504963" y="1161351"/>
            <a:ext cx="3440" cy="219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EAB2B8-6C65-8949-88D8-FAA504DE62B5}"/>
              </a:ext>
            </a:extLst>
          </p:cNvPr>
          <p:cNvCxnSpPr>
            <a:cxnSpLocks/>
          </p:cNvCxnSpPr>
          <p:nvPr/>
        </p:nvCxnSpPr>
        <p:spPr>
          <a:xfrm flipH="1">
            <a:off x="3415483" y="1159728"/>
            <a:ext cx="91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01E88A-6CB5-E74F-93CC-6B1DDAC2421E}"/>
              </a:ext>
            </a:extLst>
          </p:cNvPr>
          <p:cNvCxnSpPr>
            <a:cxnSpLocks/>
          </p:cNvCxnSpPr>
          <p:nvPr/>
        </p:nvCxnSpPr>
        <p:spPr>
          <a:xfrm flipH="1">
            <a:off x="3500836" y="2905909"/>
            <a:ext cx="3633" cy="124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C3986B-29AB-244A-B43B-E668DB582FBE}"/>
              </a:ext>
            </a:extLst>
          </p:cNvPr>
          <p:cNvCxnSpPr>
            <a:cxnSpLocks/>
          </p:cNvCxnSpPr>
          <p:nvPr/>
        </p:nvCxnSpPr>
        <p:spPr>
          <a:xfrm flipH="1" flipV="1">
            <a:off x="3483117" y="2920423"/>
            <a:ext cx="21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3CD4E84-C0A0-4945-B4DD-673DBF1ADDCF}"/>
              </a:ext>
            </a:extLst>
          </p:cNvPr>
          <p:cNvSpPr txBox="1"/>
          <p:nvPr/>
        </p:nvSpPr>
        <p:spPr>
          <a:xfrm>
            <a:off x="2883170" y="2751434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9D8ED3-C2CA-C04D-B949-E9857D990F8F}"/>
              </a:ext>
            </a:extLst>
          </p:cNvPr>
          <p:cNvSpPr/>
          <p:nvPr/>
        </p:nvSpPr>
        <p:spPr>
          <a:xfrm>
            <a:off x="824469" y="1301102"/>
            <a:ext cx="502203" cy="90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AFE80F-2B47-7F43-8B19-0A9C5FF2CD9E}"/>
              </a:ext>
            </a:extLst>
          </p:cNvPr>
          <p:cNvSpPr txBox="1"/>
          <p:nvPr/>
        </p:nvSpPr>
        <p:spPr>
          <a:xfrm>
            <a:off x="866059" y="639885"/>
            <a:ext cx="125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Nb block</a:t>
            </a:r>
          </a:p>
          <a:p>
            <a:pPr algn="ctr"/>
            <a:r>
              <a:rPr lang="en-US" sz="1600" dirty="0"/>
              <a:t>(right side)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61E7E9-84AD-A44E-9FAE-D0EAD56173A4}"/>
              </a:ext>
            </a:extLst>
          </p:cNvPr>
          <p:cNvCxnSpPr>
            <a:cxnSpLocks/>
          </p:cNvCxnSpPr>
          <p:nvPr/>
        </p:nvCxnSpPr>
        <p:spPr>
          <a:xfrm>
            <a:off x="1167239" y="5257943"/>
            <a:ext cx="0" cy="29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E8549AA-853B-EA22-89FF-35EFDEF115D7}"/>
              </a:ext>
            </a:extLst>
          </p:cNvPr>
          <p:cNvSpPr/>
          <p:nvPr/>
        </p:nvSpPr>
        <p:spPr>
          <a:xfrm>
            <a:off x="832386" y="3062127"/>
            <a:ext cx="778977" cy="36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B4F57-095E-1574-F132-AD870C4A77EA}"/>
              </a:ext>
            </a:extLst>
          </p:cNvPr>
          <p:cNvSpPr/>
          <p:nvPr/>
        </p:nvSpPr>
        <p:spPr>
          <a:xfrm rot="5400000">
            <a:off x="2504635" y="4917002"/>
            <a:ext cx="816615" cy="27888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3E9A7-E623-9F47-E4F7-23224D02858A}"/>
              </a:ext>
            </a:extLst>
          </p:cNvPr>
          <p:cNvSpPr/>
          <p:nvPr/>
        </p:nvSpPr>
        <p:spPr>
          <a:xfrm>
            <a:off x="3731768" y="4499553"/>
            <a:ext cx="763272" cy="22201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E5F965-E59D-F928-A01B-A603AD2D370E}"/>
              </a:ext>
            </a:extLst>
          </p:cNvPr>
          <p:cNvSpPr/>
          <p:nvPr/>
        </p:nvSpPr>
        <p:spPr>
          <a:xfrm>
            <a:off x="3720412" y="3059533"/>
            <a:ext cx="774193" cy="1017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8472A94-BD74-2B43-82E2-5C42D9C4C517}"/>
              </a:ext>
            </a:extLst>
          </p:cNvPr>
          <p:cNvCxnSpPr>
            <a:cxnSpLocks/>
          </p:cNvCxnSpPr>
          <p:nvPr/>
        </p:nvCxnSpPr>
        <p:spPr>
          <a:xfrm flipH="1">
            <a:off x="3672571" y="2918956"/>
            <a:ext cx="1728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C7BA5A6-F445-4746-8311-962890EF9808}"/>
              </a:ext>
            </a:extLst>
          </p:cNvPr>
          <p:cNvCxnSpPr>
            <a:cxnSpLocks/>
          </p:cNvCxnSpPr>
          <p:nvPr/>
        </p:nvCxnSpPr>
        <p:spPr>
          <a:xfrm>
            <a:off x="3697510" y="2941896"/>
            <a:ext cx="0" cy="934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10B5AEF-13A2-494C-8229-B078A845B43E}"/>
              </a:ext>
            </a:extLst>
          </p:cNvPr>
          <p:cNvSpPr txBox="1"/>
          <p:nvPr/>
        </p:nvSpPr>
        <p:spPr>
          <a:xfrm>
            <a:off x="3868781" y="3462755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Nb</a:t>
            </a:r>
          </a:p>
          <a:p>
            <a:pPr algn="ctr"/>
            <a:r>
              <a:rPr lang="en-US" sz="1600" dirty="0"/>
              <a:t>wiring</a:t>
            </a:r>
            <a:endParaRPr lang="en-US" sz="1600" baseline="-25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50AA4-E056-2734-AB88-9F43FD1E2DDD}"/>
              </a:ext>
            </a:extLst>
          </p:cNvPr>
          <p:cNvSpPr/>
          <p:nvPr/>
        </p:nvSpPr>
        <p:spPr>
          <a:xfrm>
            <a:off x="3483117" y="4327052"/>
            <a:ext cx="1026009" cy="684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18111A-D474-8648-84FD-7DDDB59BFB48}"/>
              </a:ext>
            </a:extLst>
          </p:cNvPr>
          <p:cNvSpPr/>
          <p:nvPr/>
        </p:nvSpPr>
        <p:spPr>
          <a:xfrm rot="5400000">
            <a:off x="3644059" y="4234671"/>
            <a:ext cx="147729" cy="2605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F105557-4448-CA47-AE23-DC8A7CCEB047}"/>
              </a:ext>
            </a:extLst>
          </p:cNvPr>
          <p:cNvSpPr txBox="1"/>
          <p:nvPr/>
        </p:nvSpPr>
        <p:spPr>
          <a:xfrm>
            <a:off x="1499319" y="6181933"/>
            <a:ext cx="233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 </a:t>
            </a:r>
            <a:r>
              <a:rPr lang="en-US" sz="1600" dirty="0" err="1"/>
              <a:t>thermalizer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F8275-B743-764A-8721-2F5676512C1A}"/>
              </a:ext>
            </a:extLst>
          </p:cNvPr>
          <p:cNvSpPr txBox="1"/>
          <p:nvPr/>
        </p:nvSpPr>
        <p:spPr>
          <a:xfrm>
            <a:off x="3833825" y="4521962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</a:t>
            </a:r>
          </a:p>
          <a:p>
            <a:pPr algn="ctr"/>
            <a:r>
              <a:rPr lang="en-US" sz="1600" dirty="0"/>
              <a:t>wiring</a:t>
            </a:r>
            <a:endParaRPr lang="en-US" sz="1600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DEA7-472A-8340-A87B-14B072D3F27B}"/>
              </a:ext>
            </a:extLst>
          </p:cNvPr>
          <p:cNvSpPr/>
          <p:nvPr/>
        </p:nvSpPr>
        <p:spPr>
          <a:xfrm>
            <a:off x="1494777" y="3762199"/>
            <a:ext cx="2332811" cy="2224429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BF680-A459-0ED8-0B13-88E421798A29}"/>
              </a:ext>
            </a:extLst>
          </p:cNvPr>
          <p:cNvCxnSpPr>
            <a:cxnSpLocks/>
          </p:cNvCxnSpPr>
          <p:nvPr/>
        </p:nvCxnSpPr>
        <p:spPr>
          <a:xfrm flipV="1">
            <a:off x="4222984" y="4377403"/>
            <a:ext cx="6207" cy="16086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4FA7B76-3D68-1B4F-9216-C717BCE78D20}"/>
              </a:ext>
            </a:extLst>
          </p:cNvPr>
          <p:cNvCxnSpPr>
            <a:cxnSpLocks/>
          </p:cNvCxnSpPr>
          <p:nvPr/>
        </p:nvCxnSpPr>
        <p:spPr>
          <a:xfrm>
            <a:off x="4229191" y="3968974"/>
            <a:ext cx="0" cy="15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39CFE9F3-B42F-7B41-89A9-830C2B867B65}"/>
              </a:ext>
            </a:extLst>
          </p:cNvPr>
          <p:cNvSpPr/>
          <p:nvPr/>
        </p:nvSpPr>
        <p:spPr>
          <a:xfrm>
            <a:off x="2365874" y="150057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FCC1F78-3E60-6D4D-829F-C409B8E254EC}"/>
              </a:ext>
            </a:extLst>
          </p:cNvPr>
          <p:cNvSpPr/>
          <p:nvPr/>
        </p:nvSpPr>
        <p:spPr>
          <a:xfrm>
            <a:off x="835679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3656350-28D1-1A4F-8E33-E4B22C45A444}"/>
              </a:ext>
            </a:extLst>
          </p:cNvPr>
          <p:cNvSpPr/>
          <p:nvPr/>
        </p:nvSpPr>
        <p:spPr>
          <a:xfrm>
            <a:off x="3883844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3ED3BE-D978-4C40-947F-5BD3029D662D}"/>
              </a:ext>
            </a:extLst>
          </p:cNvPr>
          <p:cNvSpPr/>
          <p:nvPr/>
        </p:nvSpPr>
        <p:spPr>
          <a:xfrm>
            <a:off x="3125239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02557EB-31DF-0F4F-9B3E-ED6C5B32964F}"/>
              </a:ext>
            </a:extLst>
          </p:cNvPr>
          <p:cNvSpPr/>
          <p:nvPr/>
        </p:nvSpPr>
        <p:spPr>
          <a:xfrm>
            <a:off x="1601156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Layout of Existing 8 x 1 STJ Array Module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1550893" y="876607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343770" y="3105816"/>
            <a:ext cx="6059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Robin suggests 1 STJ per membrane for improved stability.</a:t>
            </a:r>
          </a:p>
          <a:p>
            <a:r>
              <a:rPr lang="en-US" sz="1600" dirty="0"/>
              <a:t>• Linear sub-arrays simplify wiring layout for large arrays.</a:t>
            </a:r>
          </a:p>
          <a:p>
            <a:r>
              <a:rPr lang="en-US" sz="1600" dirty="0"/>
              <a:t>• 8 pixels share one ground wire, i.e. 32 pixels will require 36 wires. </a:t>
            </a:r>
          </a:p>
          <a:p>
            <a:r>
              <a:rPr lang="en-US" sz="1600" dirty="0"/>
              <a:t>   64 pixels can be read out with a single 78-pin loom and connector.</a:t>
            </a:r>
          </a:p>
          <a:p>
            <a:r>
              <a:rPr lang="en-US" sz="1600" dirty="0"/>
              <a:t>• Nb wires can be routed between Au </a:t>
            </a:r>
            <a:r>
              <a:rPr lang="en-US" sz="1600" dirty="0" err="1"/>
              <a:t>thermalizers</a:t>
            </a:r>
            <a:r>
              <a:rPr lang="en-US" sz="1600" dirty="0"/>
              <a:t>.</a:t>
            </a:r>
          </a:p>
          <a:p>
            <a:r>
              <a:rPr lang="en-US" sz="1600" dirty="0"/>
              <a:t>• Pixel spacing of (STJ+80 µm) within 8 x 1 array module is set by 50 µm</a:t>
            </a:r>
          </a:p>
          <a:p>
            <a:r>
              <a:rPr lang="en-US" sz="1600" dirty="0"/>
              <a:t>   width of Si bar and 2 x 15 µm space between Si bar and STJ.</a:t>
            </a:r>
          </a:p>
          <a:p>
            <a:r>
              <a:rPr lang="en-US" sz="1600" dirty="0"/>
              <a:t>• Module spacing of (STJ width +210 µm) is set by (8+1)x 15µm wiring</a:t>
            </a:r>
          </a:p>
          <a:p>
            <a:r>
              <a:rPr lang="en-US" sz="1600" dirty="0"/>
              <a:t>   pitch plus (say) 25 µm minimum width of Al </a:t>
            </a:r>
            <a:r>
              <a:rPr lang="en-US" sz="1600" dirty="0" err="1"/>
              <a:t>thermalizer</a:t>
            </a:r>
            <a:r>
              <a:rPr lang="en-US" sz="1600" dirty="0"/>
              <a:t>. Modules</a:t>
            </a:r>
          </a:p>
          <a:p>
            <a:r>
              <a:rPr lang="en-US" sz="1600" dirty="0"/>
              <a:t>   with 70 (130, 200) µm pixels will have 280 (340, 410) µm pitch. </a:t>
            </a:r>
          </a:p>
          <a:p>
            <a:r>
              <a:rPr lang="en-US" sz="1600" dirty="0"/>
              <a:t>• All base layers must be electrically connected for anodization. </a:t>
            </a:r>
          </a:p>
          <a:p>
            <a:r>
              <a:rPr lang="en-US" sz="1600" dirty="0"/>
              <a:t>   Check how this affects the mask layout for the leads.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F7288F-7D10-B545-BFB4-931536BA6BFB}"/>
              </a:ext>
            </a:extLst>
          </p:cNvPr>
          <p:cNvSpPr txBox="1"/>
          <p:nvPr/>
        </p:nvSpPr>
        <p:spPr>
          <a:xfrm>
            <a:off x="516530" y="2016835"/>
            <a:ext cx="12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 bar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FD610B-9099-E846-9F58-22EC6F78A2E2}"/>
              </a:ext>
            </a:extLst>
          </p:cNvPr>
          <p:cNvSpPr txBox="1"/>
          <p:nvPr/>
        </p:nvSpPr>
        <p:spPr>
          <a:xfrm>
            <a:off x="893217" y="144802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SiN</a:t>
            </a:r>
            <a:endParaRPr 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C75558-2D7D-6E41-8BB2-833361EFE4A8}"/>
              </a:ext>
            </a:extLst>
          </p:cNvPr>
          <p:cNvSpPr txBox="1"/>
          <p:nvPr/>
        </p:nvSpPr>
        <p:spPr>
          <a:xfrm>
            <a:off x="916199" y="95258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581CA6-2381-9442-A0C9-5D9264F250A5}"/>
              </a:ext>
            </a:extLst>
          </p:cNvPr>
          <p:cNvSpPr/>
          <p:nvPr/>
        </p:nvSpPr>
        <p:spPr>
          <a:xfrm>
            <a:off x="6716740" y="1191266"/>
            <a:ext cx="1886817" cy="5240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93A5B4-8F84-B84B-877D-4C3EC76AD01E}"/>
              </a:ext>
            </a:extLst>
          </p:cNvPr>
          <p:cNvCxnSpPr>
            <a:cxnSpLocks/>
          </p:cNvCxnSpPr>
          <p:nvPr/>
        </p:nvCxnSpPr>
        <p:spPr>
          <a:xfrm>
            <a:off x="8207299" y="970859"/>
            <a:ext cx="0" cy="5351453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ECC50D-89F5-5547-8362-D090532663BF}"/>
              </a:ext>
            </a:extLst>
          </p:cNvPr>
          <p:cNvCxnSpPr>
            <a:cxnSpLocks/>
          </p:cNvCxnSpPr>
          <p:nvPr/>
        </p:nvCxnSpPr>
        <p:spPr>
          <a:xfrm>
            <a:off x="7769892" y="6268996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BBAE7F-3B1F-B641-A959-76656FE9046E}"/>
              </a:ext>
            </a:extLst>
          </p:cNvPr>
          <p:cNvCxnSpPr>
            <a:cxnSpLocks/>
          </p:cNvCxnSpPr>
          <p:nvPr/>
        </p:nvCxnSpPr>
        <p:spPr>
          <a:xfrm>
            <a:off x="7764272" y="5608454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86BCAF1-B6D8-CC4D-A733-D55490143D55}"/>
              </a:ext>
            </a:extLst>
          </p:cNvPr>
          <p:cNvCxnSpPr>
            <a:cxnSpLocks/>
          </p:cNvCxnSpPr>
          <p:nvPr/>
        </p:nvCxnSpPr>
        <p:spPr>
          <a:xfrm>
            <a:off x="7756533" y="4948439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5F79891-A0CA-DA4C-ABE9-AED60057FCC5}"/>
              </a:ext>
            </a:extLst>
          </p:cNvPr>
          <p:cNvCxnSpPr>
            <a:cxnSpLocks/>
          </p:cNvCxnSpPr>
          <p:nvPr/>
        </p:nvCxnSpPr>
        <p:spPr>
          <a:xfrm>
            <a:off x="7764272" y="429778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4BC07-EFF5-D94E-A7A2-BA1F65657A7D}"/>
              </a:ext>
            </a:extLst>
          </p:cNvPr>
          <p:cNvCxnSpPr>
            <a:cxnSpLocks/>
          </p:cNvCxnSpPr>
          <p:nvPr/>
        </p:nvCxnSpPr>
        <p:spPr>
          <a:xfrm>
            <a:off x="7758741" y="363514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3AA82F9-C08C-A941-BFC7-7084D50B01D2}"/>
              </a:ext>
            </a:extLst>
          </p:cNvPr>
          <p:cNvCxnSpPr>
            <a:cxnSpLocks/>
          </p:cNvCxnSpPr>
          <p:nvPr/>
        </p:nvCxnSpPr>
        <p:spPr>
          <a:xfrm>
            <a:off x="7763790" y="2974597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AFCA6C7-53D6-B74F-A666-8B5B0046A67E}"/>
              </a:ext>
            </a:extLst>
          </p:cNvPr>
          <p:cNvCxnSpPr>
            <a:cxnSpLocks/>
          </p:cNvCxnSpPr>
          <p:nvPr/>
        </p:nvCxnSpPr>
        <p:spPr>
          <a:xfrm>
            <a:off x="7769981" y="232184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14105EA-3DFF-A842-9297-35E5BB103AC3}"/>
              </a:ext>
            </a:extLst>
          </p:cNvPr>
          <p:cNvCxnSpPr>
            <a:cxnSpLocks/>
          </p:cNvCxnSpPr>
          <p:nvPr/>
        </p:nvCxnSpPr>
        <p:spPr>
          <a:xfrm>
            <a:off x="7767204" y="1657934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71F8B29-7B85-2A4B-B852-8240B73788CA}"/>
              </a:ext>
            </a:extLst>
          </p:cNvPr>
          <p:cNvCxnSpPr>
            <a:cxnSpLocks/>
          </p:cNvCxnSpPr>
          <p:nvPr/>
        </p:nvCxnSpPr>
        <p:spPr>
          <a:xfrm>
            <a:off x="6759536" y="6001113"/>
            <a:ext cx="98939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950840A-C46E-D947-A128-32F9834D9B3A}"/>
              </a:ext>
            </a:extLst>
          </p:cNvPr>
          <p:cNvCxnSpPr>
            <a:cxnSpLocks/>
          </p:cNvCxnSpPr>
          <p:nvPr/>
        </p:nvCxnSpPr>
        <p:spPr>
          <a:xfrm flipH="1">
            <a:off x="6777577" y="970618"/>
            <a:ext cx="19118" cy="5026846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9C8882D-0DEC-7848-9784-36DD469776E5}"/>
              </a:ext>
            </a:extLst>
          </p:cNvPr>
          <p:cNvSpPr txBox="1"/>
          <p:nvPr/>
        </p:nvSpPr>
        <p:spPr>
          <a:xfrm>
            <a:off x="6597197" y="647966"/>
            <a:ext cx="25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Signals           Ground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63D94A7-7705-3D46-A4CF-F9AEC3D4F33E}"/>
              </a:ext>
            </a:extLst>
          </p:cNvPr>
          <p:cNvCxnSpPr>
            <a:cxnSpLocks/>
          </p:cNvCxnSpPr>
          <p:nvPr/>
        </p:nvCxnSpPr>
        <p:spPr>
          <a:xfrm flipH="1">
            <a:off x="6880406" y="970618"/>
            <a:ext cx="2730" cy="4368804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5176A9-3325-EF49-8CE6-1D35AA62EFE1}"/>
              </a:ext>
            </a:extLst>
          </p:cNvPr>
          <p:cNvCxnSpPr>
            <a:cxnSpLocks/>
          </p:cNvCxnSpPr>
          <p:nvPr/>
        </p:nvCxnSpPr>
        <p:spPr>
          <a:xfrm>
            <a:off x="6975154" y="970618"/>
            <a:ext cx="0" cy="368044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6FD9D5-23F1-1E4E-B6BC-950A8EBF044C}"/>
              </a:ext>
            </a:extLst>
          </p:cNvPr>
          <p:cNvCxnSpPr>
            <a:cxnSpLocks/>
          </p:cNvCxnSpPr>
          <p:nvPr/>
        </p:nvCxnSpPr>
        <p:spPr>
          <a:xfrm>
            <a:off x="6947237" y="4690040"/>
            <a:ext cx="8059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645BD4F-7290-A443-936A-7EEFCC476D1D}"/>
              </a:ext>
            </a:extLst>
          </p:cNvPr>
          <p:cNvCxnSpPr>
            <a:cxnSpLocks/>
          </p:cNvCxnSpPr>
          <p:nvPr/>
        </p:nvCxnSpPr>
        <p:spPr>
          <a:xfrm>
            <a:off x="7059265" y="4017167"/>
            <a:ext cx="73269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B168602-0CCC-A748-A2B0-00BBFE95C9F7}"/>
              </a:ext>
            </a:extLst>
          </p:cNvPr>
          <p:cNvCxnSpPr>
            <a:cxnSpLocks/>
          </p:cNvCxnSpPr>
          <p:nvPr/>
        </p:nvCxnSpPr>
        <p:spPr>
          <a:xfrm>
            <a:off x="7131123" y="3366703"/>
            <a:ext cx="55067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360266F-2BD7-324A-B82F-608A6ECE02A1}"/>
              </a:ext>
            </a:extLst>
          </p:cNvPr>
          <p:cNvCxnSpPr>
            <a:cxnSpLocks/>
          </p:cNvCxnSpPr>
          <p:nvPr/>
        </p:nvCxnSpPr>
        <p:spPr>
          <a:xfrm>
            <a:off x="7210281" y="2703470"/>
            <a:ext cx="58008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5767539-276E-AC4F-8615-B78DD8A50932}"/>
              </a:ext>
            </a:extLst>
          </p:cNvPr>
          <p:cNvCxnSpPr>
            <a:cxnSpLocks/>
          </p:cNvCxnSpPr>
          <p:nvPr/>
        </p:nvCxnSpPr>
        <p:spPr>
          <a:xfrm>
            <a:off x="7292102" y="2046221"/>
            <a:ext cx="49826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2E626F1-C698-4C4D-B86D-70EE2F838FE4}"/>
              </a:ext>
            </a:extLst>
          </p:cNvPr>
          <p:cNvCxnSpPr>
            <a:cxnSpLocks/>
          </p:cNvCxnSpPr>
          <p:nvPr/>
        </p:nvCxnSpPr>
        <p:spPr>
          <a:xfrm flipV="1">
            <a:off x="7401403" y="1385459"/>
            <a:ext cx="41707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37185D0-0EE5-EB4C-843D-C2D1B65DE828}"/>
              </a:ext>
            </a:extLst>
          </p:cNvPr>
          <p:cNvCxnSpPr>
            <a:cxnSpLocks/>
          </p:cNvCxnSpPr>
          <p:nvPr/>
        </p:nvCxnSpPr>
        <p:spPr>
          <a:xfrm>
            <a:off x="7405401" y="970618"/>
            <a:ext cx="0" cy="43483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D727FF-3626-ED43-AFDA-321B8735481D}"/>
              </a:ext>
            </a:extLst>
          </p:cNvPr>
          <p:cNvCxnSpPr>
            <a:cxnSpLocks/>
          </p:cNvCxnSpPr>
          <p:nvPr/>
        </p:nvCxnSpPr>
        <p:spPr>
          <a:xfrm flipH="1">
            <a:off x="7309594" y="970618"/>
            <a:ext cx="3882" cy="107536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72B662-0FED-A742-AA7A-F77A02325956}"/>
              </a:ext>
            </a:extLst>
          </p:cNvPr>
          <p:cNvCxnSpPr>
            <a:cxnSpLocks/>
          </p:cNvCxnSpPr>
          <p:nvPr/>
        </p:nvCxnSpPr>
        <p:spPr>
          <a:xfrm>
            <a:off x="7220141" y="970618"/>
            <a:ext cx="0" cy="1730583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0CC754-E13E-864E-8B2F-A68D860FE0CF}"/>
              </a:ext>
            </a:extLst>
          </p:cNvPr>
          <p:cNvCxnSpPr>
            <a:cxnSpLocks/>
          </p:cNvCxnSpPr>
          <p:nvPr/>
        </p:nvCxnSpPr>
        <p:spPr>
          <a:xfrm>
            <a:off x="7143298" y="970618"/>
            <a:ext cx="0" cy="239608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19706D4-E471-7F42-9D30-9D80574A88B6}"/>
              </a:ext>
            </a:extLst>
          </p:cNvPr>
          <p:cNvCxnSpPr>
            <a:cxnSpLocks/>
          </p:cNvCxnSpPr>
          <p:nvPr/>
        </p:nvCxnSpPr>
        <p:spPr>
          <a:xfrm>
            <a:off x="7059265" y="970618"/>
            <a:ext cx="0" cy="3052049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AB9F54E-75A8-624A-847A-16294B9B4129}"/>
              </a:ext>
            </a:extLst>
          </p:cNvPr>
          <p:cNvSpPr/>
          <p:nvPr/>
        </p:nvSpPr>
        <p:spPr>
          <a:xfrm>
            <a:off x="7397165" y="5742022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BCFC1A-C1BE-674D-96E3-80974232B782}"/>
              </a:ext>
            </a:extLst>
          </p:cNvPr>
          <p:cNvSpPr/>
          <p:nvPr/>
        </p:nvSpPr>
        <p:spPr>
          <a:xfrm rot="16200000">
            <a:off x="7592618" y="5981748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905F24-3D5D-B446-94F7-79699E233545}"/>
              </a:ext>
            </a:extLst>
          </p:cNvPr>
          <p:cNvCxnSpPr>
            <a:cxnSpLocks/>
          </p:cNvCxnSpPr>
          <p:nvPr/>
        </p:nvCxnSpPr>
        <p:spPr>
          <a:xfrm flipH="1">
            <a:off x="6729670" y="6510394"/>
            <a:ext cx="7814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ABC5702-BF72-2440-A028-8AFF48781247}"/>
              </a:ext>
            </a:extLst>
          </p:cNvPr>
          <p:cNvSpPr txBox="1"/>
          <p:nvPr/>
        </p:nvSpPr>
        <p:spPr>
          <a:xfrm>
            <a:off x="7080444" y="6515205"/>
            <a:ext cx="122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EFE14F8-18D2-1A4F-BF5C-CA24B446F3A0}"/>
              </a:ext>
            </a:extLst>
          </p:cNvPr>
          <p:cNvCxnSpPr>
            <a:cxnSpLocks/>
          </p:cNvCxnSpPr>
          <p:nvPr/>
        </p:nvCxnSpPr>
        <p:spPr>
          <a:xfrm flipH="1">
            <a:off x="7502660" y="6510394"/>
            <a:ext cx="4641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07095BF-1A86-074A-ACEC-A7E5ACE9C39F}"/>
              </a:ext>
            </a:extLst>
          </p:cNvPr>
          <p:cNvSpPr txBox="1"/>
          <p:nvPr/>
        </p:nvSpPr>
        <p:spPr>
          <a:xfrm>
            <a:off x="5749454" y="6322498"/>
            <a:ext cx="104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140 µm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DA46BE-31F4-034E-9EBF-6B0E5F581773}"/>
              </a:ext>
            </a:extLst>
          </p:cNvPr>
          <p:cNvCxnSpPr>
            <a:cxnSpLocks/>
          </p:cNvCxnSpPr>
          <p:nvPr/>
        </p:nvCxnSpPr>
        <p:spPr>
          <a:xfrm flipV="1">
            <a:off x="2191475" y="1207720"/>
            <a:ext cx="0" cy="73483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54DCEC-FECD-1A49-BB76-63E025FD1CFC}"/>
              </a:ext>
            </a:extLst>
          </p:cNvPr>
          <p:cNvCxnSpPr>
            <a:cxnSpLocks/>
          </p:cNvCxnSpPr>
          <p:nvPr/>
        </p:nvCxnSpPr>
        <p:spPr>
          <a:xfrm flipV="1">
            <a:off x="2356802" y="1334074"/>
            <a:ext cx="0" cy="6084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4A5BBB-A66D-8248-AFFA-7F7383ADE626}"/>
              </a:ext>
            </a:extLst>
          </p:cNvPr>
          <p:cNvCxnSpPr>
            <a:cxnSpLocks/>
            <a:endCxn id="217" idx="1"/>
          </p:cNvCxnSpPr>
          <p:nvPr/>
        </p:nvCxnSpPr>
        <p:spPr>
          <a:xfrm flipV="1">
            <a:off x="2308703" y="1089337"/>
            <a:ext cx="2525" cy="63354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8613E73-308A-BF4D-BAAB-054ADEBD2304}"/>
              </a:ext>
            </a:extLst>
          </p:cNvPr>
          <p:cNvCxnSpPr>
            <a:cxnSpLocks/>
          </p:cNvCxnSpPr>
          <p:nvPr/>
        </p:nvCxnSpPr>
        <p:spPr>
          <a:xfrm flipH="1">
            <a:off x="2315154" y="1677126"/>
            <a:ext cx="26102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9C6A9C6-3712-6A4B-A95A-155826ED4BD5}"/>
              </a:ext>
            </a:extLst>
          </p:cNvPr>
          <p:cNvCxnSpPr>
            <a:cxnSpLocks/>
          </p:cNvCxnSpPr>
          <p:nvPr/>
        </p:nvCxnSpPr>
        <p:spPr>
          <a:xfrm flipH="1">
            <a:off x="2356802" y="1909179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18A76B6-7F8F-7D4A-B1F6-523064D2E4F8}"/>
              </a:ext>
            </a:extLst>
          </p:cNvPr>
          <p:cNvCxnSpPr>
            <a:cxnSpLocks/>
          </p:cNvCxnSpPr>
          <p:nvPr/>
        </p:nvCxnSpPr>
        <p:spPr>
          <a:xfrm flipH="1" flipV="1">
            <a:off x="2365875" y="2585380"/>
            <a:ext cx="592597" cy="1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10F64D-3471-7E41-97DB-D64B2B41112A}"/>
              </a:ext>
            </a:extLst>
          </p:cNvPr>
          <p:cNvCxnSpPr>
            <a:cxnSpLocks/>
          </p:cNvCxnSpPr>
          <p:nvPr/>
        </p:nvCxnSpPr>
        <p:spPr>
          <a:xfrm>
            <a:off x="1837410" y="1670805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52D4BA1-F044-F849-B1D2-6E2076057EDF}"/>
              </a:ext>
            </a:extLst>
          </p:cNvPr>
          <p:cNvSpPr txBox="1"/>
          <p:nvPr/>
        </p:nvSpPr>
        <p:spPr>
          <a:xfrm>
            <a:off x="2648880" y="171023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15µm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10BB61-78EA-7C41-8419-F31683DE498D}"/>
              </a:ext>
            </a:extLst>
          </p:cNvPr>
          <p:cNvSpPr txBox="1"/>
          <p:nvPr/>
        </p:nvSpPr>
        <p:spPr>
          <a:xfrm>
            <a:off x="2520530" y="1494971"/>
            <a:ext cx="87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7D3B924-8826-0247-89DC-C71F271661BF}"/>
              </a:ext>
            </a:extLst>
          </p:cNvPr>
          <p:cNvSpPr txBox="1"/>
          <p:nvPr/>
        </p:nvSpPr>
        <p:spPr>
          <a:xfrm>
            <a:off x="2865434" y="2206782"/>
            <a:ext cx="159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F655910-752B-7040-8293-763D2F65961B}"/>
              </a:ext>
            </a:extLst>
          </p:cNvPr>
          <p:cNvCxnSpPr>
            <a:cxnSpLocks/>
          </p:cNvCxnSpPr>
          <p:nvPr/>
        </p:nvCxnSpPr>
        <p:spPr>
          <a:xfrm>
            <a:off x="1837410" y="1892158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47EC00-72DB-4D47-89A7-B95D50FB2CDF}"/>
              </a:ext>
            </a:extLst>
          </p:cNvPr>
          <p:cNvCxnSpPr>
            <a:cxnSpLocks/>
          </p:cNvCxnSpPr>
          <p:nvPr/>
        </p:nvCxnSpPr>
        <p:spPr>
          <a:xfrm flipH="1" flipV="1">
            <a:off x="7511119" y="5902423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1EA2F12-B117-1240-A6BC-6C71F15D085F}"/>
              </a:ext>
            </a:extLst>
          </p:cNvPr>
          <p:cNvCxnSpPr>
            <a:cxnSpLocks/>
          </p:cNvCxnSpPr>
          <p:nvPr/>
        </p:nvCxnSpPr>
        <p:spPr>
          <a:xfrm flipH="1" flipV="1">
            <a:off x="7966846" y="5935684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A621266-3A60-6042-9860-194A12223F2E}"/>
              </a:ext>
            </a:extLst>
          </p:cNvPr>
          <p:cNvSpPr txBox="1"/>
          <p:nvPr/>
        </p:nvSpPr>
        <p:spPr>
          <a:xfrm rot="16200000">
            <a:off x="6925214" y="3280864"/>
            <a:ext cx="384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  wires  of next array module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0AF1040-6DC1-B84E-BF37-B9783EA56737}"/>
              </a:ext>
            </a:extLst>
          </p:cNvPr>
          <p:cNvCxnSpPr>
            <a:cxnSpLocks/>
          </p:cNvCxnSpPr>
          <p:nvPr/>
        </p:nvCxnSpPr>
        <p:spPr>
          <a:xfrm flipH="1" flipV="1">
            <a:off x="7040010" y="6307471"/>
            <a:ext cx="654752" cy="394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DF0D509-0928-B94E-8C61-26BC71E04A31}"/>
              </a:ext>
            </a:extLst>
          </p:cNvPr>
          <p:cNvCxnSpPr>
            <a:cxnSpLocks/>
          </p:cNvCxnSpPr>
          <p:nvPr/>
        </p:nvCxnSpPr>
        <p:spPr>
          <a:xfrm>
            <a:off x="6488340" y="5647617"/>
            <a:ext cx="0" cy="653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DC463453-10E8-4845-9B14-99EDEEBD5B80}"/>
              </a:ext>
            </a:extLst>
          </p:cNvPr>
          <p:cNvSpPr txBox="1"/>
          <p:nvPr/>
        </p:nvSpPr>
        <p:spPr>
          <a:xfrm>
            <a:off x="5623105" y="5878828"/>
            <a:ext cx="136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5131678-0069-5C45-8859-0E9B3ECD97B6}"/>
              </a:ext>
            </a:extLst>
          </p:cNvPr>
          <p:cNvSpPr/>
          <p:nvPr/>
        </p:nvSpPr>
        <p:spPr>
          <a:xfrm rot="16200000">
            <a:off x="7592618" y="4661986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6CC8CDF-C3FE-D341-A32F-7081927C972E}"/>
              </a:ext>
            </a:extLst>
          </p:cNvPr>
          <p:cNvSpPr/>
          <p:nvPr/>
        </p:nvSpPr>
        <p:spPr>
          <a:xfrm rot="16200000">
            <a:off x="7592618" y="4002105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29F5518-B243-6040-89EC-349B5F1A3B5C}"/>
              </a:ext>
            </a:extLst>
          </p:cNvPr>
          <p:cNvSpPr/>
          <p:nvPr/>
        </p:nvSpPr>
        <p:spPr>
          <a:xfrm rot="16200000">
            <a:off x="7592618" y="3342224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9A0877B-9A46-8F4E-9216-7C0C324CF3DB}"/>
              </a:ext>
            </a:extLst>
          </p:cNvPr>
          <p:cNvSpPr/>
          <p:nvPr/>
        </p:nvSpPr>
        <p:spPr>
          <a:xfrm rot="16200000">
            <a:off x="7592618" y="2682343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FCC054-F79D-0241-8A95-B9C5EA075D78}"/>
              </a:ext>
            </a:extLst>
          </p:cNvPr>
          <p:cNvSpPr/>
          <p:nvPr/>
        </p:nvSpPr>
        <p:spPr>
          <a:xfrm rot="16200000">
            <a:off x="7592618" y="2022462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E7A0381-15F8-6441-BB20-87DAEF9EC9D3}"/>
              </a:ext>
            </a:extLst>
          </p:cNvPr>
          <p:cNvSpPr/>
          <p:nvPr/>
        </p:nvSpPr>
        <p:spPr>
          <a:xfrm rot="16200000">
            <a:off x="7592618" y="1362581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F59812F-D62A-004D-BAED-E7B2C699D0F1}"/>
              </a:ext>
            </a:extLst>
          </p:cNvPr>
          <p:cNvSpPr txBox="1"/>
          <p:nvPr/>
        </p:nvSpPr>
        <p:spPr>
          <a:xfrm>
            <a:off x="3045509" y="870306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53B2844-2A7D-0F47-9D53-EAD278E3B502}"/>
              </a:ext>
            </a:extLst>
          </p:cNvPr>
          <p:cNvSpPr/>
          <p:nvPr/>
        </p:nvSpPr>
        <p:spPr>
          <a:xfrm>
            <a:off x="2312069" y="1272146"/>
            <a:ext cx="708978" cy="1158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02A9ADF-E1F4-4549-8D62-A969C3D3B45A}"/>
              </a:ext>
            </a:extLst>
          </p:cNvPr>
          <p:cNvSpPr/>
          <p:nvPr/>
        </p:nvSpPr>
        <p:spPr>
          <a:xfrm>
            <a:off x="3815959" y="1264859"/>
            <a:ext cx="674026" cy="120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CCFC1F6-C4A3-3C4D-899F-66D8D8C384EF}"/>
              </a:ext>
            </a:extLst>
          </p:cNvPr>
          <p:cNvSpPr/>
          <p:nvPr/>
        </p:nvSpPr>
        <p:spPr>
          <a:xfrm>
            <a:off x="834068" y="1264583"/>
            <a:ext cx="674026" cy="120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417C2A0-318D-D546-BB72-0539C7327A5B}"/>
              </a:ext>
            </a:extLst>
          </p:cNvPr>
          <p:cNvCxnSpPr>
            <a:cxnSpLocks/>
          </p:cNvCxnSpPr>
          <p:nvPr/>
        </p:nvCxnSpPr>
        <p:spPr>
          <a:xfrm flipH="1">
            <a:off x="2969053" y="2586289"/>
            <a:ext cx="9140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09682CC8-D84E-DA4F-B617-5381B8754EF2}"/>
              </a:ext>
            </a:extLst>
          </p:cNvPr>
          <p:cNvSpPr txBox="1"/>
          <p:nvPr/>
        </p:nvSpPr>
        <p:spPr>
          <a:xfrm>
            <a:off x="2290237" y="255196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 µm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35A307F-21E4-DC4C-B634-B3064290FC29}"/>
              </a:ext>
            </a:extLst>
          </p:cNvPr>
          <p:cNvSpPr txBox="1"/>
          <p:nvPr/>
        </p:nvSpPr>
        <p:spPr>
          <a:xfrm>
            <a:off x="2432640" y="705196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EF99FA-50A0-184D-AACA-FBA8EC87756D}"/>
              </a:ext>
            </a:extLst>
          </p:cNvPr>
          <p:cNvSpPr txBox="1"/>
          <p:nvPr/>
        </p:nvSpPr>
        <p:spPr>
          <a:xfrm>
            <a:off x="3922613" y="924121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73ED782-5830-9346-8E26-F59490CB6A62}"/>
              </a:ext>
            </a:extLst>
          </p:cNvPr>
          <p:cNvSpPr/>
          <p:nvPr/>
        </p:nvSpPr>
        <p:spPr>
          <a:xfrm>
            <a:off x="7397165" y="5082141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F0D5E02-567A-2944-845C-F8C6061C6AE9}"/>
              </a:ext>
            </a:extLst>
          </p:cNvPr>
          <p:cNvSpPr/>
          <p:nvPr/>
        </p:nvSpPr>
        <p:spPr>
          <a:xfrm>
            <a:off x="7397165" y="4422260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AB08E2F-3CC5-0E48-811B-A891D5539D9A}"/>
              </a:ext>
            </a:extLst>
          </p:cNvPr>
          <p:cNvSpPr/>
          <p:nvPr/>
        </p:nvSpPr>
        <p:spPr>
          <a:xfrm>
            <a:off x="7397165" y="3762379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549EE5C-2617-694B-80F5-2DD88D9B3B1E}"/>
              </a:ext>
            </a:extLst>
          </p:cNvPr>
          <p:cNvSpPr/>
          <p:nvPr/>
        </p:nvSpPr>
        <p:spPr>
          <a:xfrm>
            <a:off x="7397165" y="3102498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5B9D04C-82B8-064B-8635-05E831A9C324}"/>
              </a:ext>
            </a:extLst>
          </p:cNvPr>
          <p:cNvSpPr/>
          <p:nvPr/>
        </p:nvSpPr>
        <p:spPr>
          <a:xfrm>
            <a:off x="7397165" y="2442617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83A4779-85B3-E641-B985-6A062E5D3F00}"/>
              </a:ext>
            </a:extLst>
          </p:cNvPr>
          <p:cNvSpPr/>
          <p:nvPr/>
        </p:nvSpPr>
        <p:spPr>
          <a:xfrm>
            <a:off x="7397165" y="1782736"/>
            <a:ext cx="710946" cy="139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F1F5241-F8FB-7844-B803-3824DAA3B27B}"/>
              </a:ext>
            </a:extLst>
          </p:cNvPr>
          <p:cNvCxnSpPr>
            <a:cxnSpLocks/>
          </p:cNvCxnSpPr>
          <p:nvPr/>
        </p:nvCxnSpPr>
        <p:spPr>
          <a:xfrm>
            <a:off x="6873240" y="5341914"/>
            <a:ext cx="98939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7244F7-50EC-8847-A10F-049DE3831623}"/>
              </a:ext>
            </a:extLst>
          </p:cNvPr>
          <p:cNvSpPr/>
          <p:nvPr/>
        </p:nvSpPr>
        <p:spPr>
          <a:xfrm rot="16200000">
            <a:off x="7592618" y="5321867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387B6FA-F557-794D-A491-5957DFEEAFF5}"/>
              </a:ext>
            </a:extLst>
          </p:cNvPr>
          <p:cNvSpPr/>
          <p:nvPr/>
        </p:nvSpPr>
        <p:spPr>
          <a:xfrm>
            <a:off x="7966846" y="2374884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3595CF3-C618-4844-81EC-1EFA196A5CCD}"/>
              </a:ext>
            </a:extLst>
          </p:cNvPr>
          <p:cNvSpPr/>
          <p:nvPr/>
        </p:nvSpPr>
        <p:spPr>
          <a:xfrm>
            <a:off x="7966846" y="3036097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84E542D-44CE-A54B-8E8F-6CB5E38C2296}"/>
              </a:ext>
            </a:extLst>
          </p:cNvPr>
          <p:cNvSpPr/>
          <p:nvPr/>
        </p:nvSpPr>
        <p:spPr>
          <a:xfrm>
            <a:off x="7966846" y="3697310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9C408E1-18DB-A946-B85F-27BBB076E314}"/>
              </a:ext>
            </a:extLst>
          </p:cNvPr>
          <p:cNvSpPr/>
          <p:nvPr/>
        </p:nvSpPr>
        <p:spPr>
          <a:xfrm>
            <a:off x="7966846" y="4358523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DE5FBF-5AD5-1448-AACC-EA5FAA9F37F7}"/>
              </a:ext>
            </a:extLst>
          </p:cNvPr>
          <p:cNvSpPr/>
          <p:nvPr/>
        </p:nvSpPr>
        <p:spPr>
          <a:xfrm>
            <a:off x="7966846" y="5019736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46D9AF-EF77-1841-AA6F-8AA406AA9770}"/>
              </a:ext>
            </a:extLst>
          </p:cNvPr>
          <p:cNvSpPr/>
          <p:nvPr/>
        </p:nvSpPr>
        <p:spPr>
          <a:xfrm>
            <a:off x="7966846" y="5680948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8DBDBF0-18AD-6547-9A42-57F6AD3FE90B}"/>
              </a:ext>
            </a:extLst>
          </p:cNvPr>
          <p:cNvSpPr/>
          <p:nvPr/>
        </p:nvSpPr>
        <p:spPr>
          <a:xfrm>
            <a:off x="7966846" y="1713671"/>
            <a:ext cx="190065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4C46CB-60AC-7E4B-976A-B675DDAD0232}"/>
              </a:ext>
            </a:extLst>
          </p:cNvPr>
          <p:cNvSpPr/>
          <p:nvPr/>
        </p:nvSpPr>
        <p:spPr>
          <a:xfrm>
            <a:off x="7966846" y="1190875"/>
            <a:ext cx="190065" cy="410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449219D-E51B-4C45-9AB0-FF64EFC2E9CC}"/>
              </a:ext>
            </a:extLst>
          </p:cNvPr>
          <p:cNvSpPr/>
          <p:nvPr/>
        </p:nvSpPr>
        <p:spPr>
          <a:xfrm>
            <a:off x="7486092" y="1190385"/>
            <a:ext cx="674224" cy="71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39D2609-6741-EA45-BD2B-78581E6F0A09}"/>
              </a:ext>
            </a:extLst>
          </p:cNvPr>
          <p:cNvSpPr/>
          <p:nvPr/>
        </p:nvSpPr>
        <p:spPr>
          <a:xfrm>
            <a:off x="7371347" y="1438202"/>
            <a:ext cx="139772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59826E6-E96C-B640-BB94-D9C95953CB79}"/>
              </a:ext>
            </a:extLst>
          </p:cNvPr>
          <p:cNvSpPr/>
          <p:nvPr/>
        </p:nvSpPr>
        <p:spPr>
          <a:xfrm>
            <a:off x="7290046" y="2100810"/>
            <a:ext cx="221073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78C3A95-A926-3241-8FD6-353E7F56097D}"/>
              </a:ext>
            </a:extLst>
          </p:cNvPr>
          <p:cNvSpPr/>
          <p:nvPr/>
        </p:nvSpPr>
        <p:spPr>
          <a:xfrm>
            <a:off x="7220142" y="2763418"/>
            <a:ext cx="290978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2504ED0-5CEE-1C45-87F4-3F17EB44F7E2}"/>
              </a:ext>
            </a:extLst>
          </p:cNvPr>
          <p:cNvSpPr/>
          <p:nvPr/>
        </p:nvSpPr>
        <p:spPr>
          <a:xfrm>
            <a:off x="7124768" y="3426026"/>
            <a:ext cx="386351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1CEC8A2-7BD0-674F-9428-99F9243BAA61}"/>
              </a:ext>
            </a:extLst>
          </p:cNvPr>
          <p:cNvSpPr/>
          <p:nvPr/>
        </p:nvSpPr>
        <p:spPr>
          <a:xfrm>
            <a:off x="7037730" y="4088634"/>
            <a:ext cx="473390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DCEE990-985E-8749-867C-E25E23CC319E}"/>
              </a:ext>
            </a:extLst>
          </p:cNvPr>
          <p:cNvSpPr/>
          <p:nvPr/>
        </p:nvSpPr>
        <p:spPr>
          <a:xfrm>
            <a:off x="6956192" y="4751242"/>
            <a:ext cx="554928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49B1471-9130-CD4B-88AA-D32A0FE1AE5A}"/>
              </a:ext>
            </a:extLst>
          </p:cNvPr>
          <p:cNvSpPr/>
          <p:nvPr/>
        </p:nvSpPr>
        <p:spPr>
          <a:xfrm>
            <a:off x="6862198" y="5413850"/>
            <a:ext cx="648922" cy="549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348D85E-48AE-8B48-8CD3-C35FB960A90D}"/>
              </a:ext>
            </a:extLst>
          </p:cNvPr>
          <p:cNvSpPr/>
          <p:nvPr/>
        </p:nvSpPr>
        <p:spPr>
          <a:xfrm>
            <a:off x="6767656" y="6076462"/>
            <a:ext cx="743464" cy="357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485EE51-70B6-9C40-BB6E-01C51A41CDD9}"/>
              </a:ext>
            </a:extLst>
          </p:cNvPr>
          <p:cNvSpPr/>
          <p:nvPr/>
        </p:nvSpPr>
        <p:spPr>
          <a:xfrm>
            <a:off x="7349572" y="6389101"/>
            <a:ext cx="125398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B993EA9-806E-5A45-812F-D90A7B9987DD}"/>
              </a:ext>
            </a:extLst>
          </p:cNvPr>
          <p:cNvSpPr txBox="1"/>
          <p:nvPr/>
        </p:nvSpPr>
        <p:spPr>
          <a:xfrm>
            <a:off x="2311228" y="920060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µm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467C60-3169-AE43-9B90-D31B8FAB5D40}"/>
              </a:ext>
            </a:extLst>
          </p:cNvPr>
          <p:cNvCxnSpPr>
            <a:cxnSpLocks/>
          </p:cNvCxnSpPr>
          <p:nvPr/>
        </p:nvCxnSpPr>
        <p:spPr>
          <a:xfrm flipH="1">
            <a:off x="2300082" y="1241669"/>
            <a:ext cx="739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720FD6B-8AB4-6A47-8502-968C4FB57A3B}"/>
              </a:ext>
            </a:extLst>
          </p:cNvPr>
          <p:cNvCxnSpPr>
            <a:cxnSpLocks/>
          </p:cNvCxnSpPr>
          <p:nvPr/>
        </p:nvCxnSpPr>
        <p:spPr>
          <a:xfrm flipV="1">
            <a:off x="3019846" y="1075661"/>
            <a:ext cx="0" cy="30689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CE1C04F-CC53-8848-8961-E7937D441FFE}"/>
              </a:ext>
            </a:extLst>
          </p:cNvPr>
          <p:cNvCxnSpPr>
            <a:cxnSpLocks/>
          </p:cNvCxnSpPr>
          <p:nvPr/>
        </p:nvCxnSpPr>
        <p:spPr>
          <a:xfrm>
            <a:off x="8262066" y="5986851"/>
            <a:ext cx="355525" cy="70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8862B9C-C489-B847-AB0E-A698E266CD92}"/>
              </a:ext>
            </a:extLst>
          </p:cNvPr>
          <p:cNvCxnSpPr>
            <a:cxnSpLocks/>
          </p:cNvCxnSpPr>
          <p:nvPr/>
        </p:nvCxnSpPr>
        <p:spPr>
          <a:xfrm flipH="1">
            <a:off x="8280107" y="970859"/>
            <a:ext cx="19118" cy="5026846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92669FE-DA41-124F-BDD9-6F9BAF33CAA2}"/>
              </a:ext>
            </a:extLst>
          </p:cNvPr>
          <p:cNvCxnSpPr>
            <a:cxnSpLocks/>
          </p:cNvCxnSpPr>
          <p:nvPr/>
        </p:nvCxnSpPr>
        <p:spPr>
          <a:xfrm flipH="1">
            <a:off x="8382936" y="970859"/>
            <a:ext cx="2730" cy="4368804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35E6A17-FD68-2043-8E8F-E25E81239773}"/>
              </a:ext>
            </a:extLst>
          </p:cNvPr>
          <p:cNvCxnSpPr>
            <a:cxnSpLocks/>
          </p:cNvCxnSpPr>
          <p:nvPr/>
        </p:nvCxnSpPr>
        <p:spPr>
          <a:xfrm>
            <a:off x="8477684" y="970859"/>
            <a:ext cx="0" cy="368044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95600FF-437D-BF41-9CE3-E4AA200C48BE}"/>
              </a:ext>
            </a:extLst>
          </p:cNvPr>
          <p:cNvCxnSpPr>
            <a:cxnSpLocks/>
          </p:cNvCxnSpPr>
          <p:nvPr/>
        </p:nvCxnSpPr>
        <p:spPr>
          <a:xfrm>
            <a:off x="8449767" y="4675778"/>
            <a:ext cx="167824" cy="70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69E5AC5-E6B2-4D42-A482-70591B5DABA3}"/>
              </a:ext>
            </a:extLst>
          </p:cNvPr>
          <p:cNvCxnSpPr>
            <a:cxnSpLocks/>
          </p:cNvCxnSpPr>
          <p:nvPr/>
        </p:nvCxnSpPr>
        <p:spPr>
          <a:xfrm flipV="1">
            <a:off x="8375770" y="5327651"/>
            <a:ext cx="241821" cy="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9F589C-BD9A-134A-8193-7D95848774E9}"/>
              </a:ext>
            </a:extLst>
          </p:cNvPr>
          <p:cNvSpPr/>
          <p:nvPr/>
        </p:nvSpPr>
        <p:spPr>
          <a:xfrm>
            <a:off x="8269256" y="6069864"/>
            <a:ext cx="338151" cy="357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345AC05-C99A-1D4E-BCD7-C36FCFD615D8}"/>
              </a:ext>
            </a:extLst>
          </p:cNvPr>
          <p:cNvSpPr/>
          <p:nvPr/>
        </p:nvSpPr>
        <p:spPr>
          <a:xfrm>
            <a:off x="8362477" y="5403224"/>
            <a:ext cx="250845" cy="5389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F5416DB-38E0-7A41-BD65-6F4374B41DA1}"/>
              </a:ext>
            </a:extLst>
          </p:cNvPr>
          <p:cNvSpPr/>
          <p:nvPr/>
        </p:nvSpPr>
        <p:spPr>
          <a:xfrm>
            <a:off x="8456255" y="4742911"/>
            <a:ext cx="157068" cy="5389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4C5BA1A-D97F-4449-B543-85ED9170588B}"/>
              </a:ext>
            </a:extLst>
          </p:cNvPr>
          <p:cNvCxnSpPr>
            <a:cxnSpLocks/>
          </p:cNvCxnSpPr>
          <p:nvPr/>
        </p:nvCxnSpPr>
        <p:spPr>
          <a:xfrm>
            <a:off x="8569234" y="4011667"/>
            <a:ext cx="5609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77067EE-DB39-8346-B743-13B8323A4976}"/>
              </a:ext>
            </a:extLst>
          </p:cNvPr>
          <p:cNvCxnSpPr>
            <a:cxnSpLocks/>
          </p:cNvCxnSpPr>
          <p:nvPr/>
        </p:nvCxnSpPr>
        <p:spPr>
          <a:xfrm>
            <a:off x="8569234" y="970859"/>
            <a:ext cx="0" cy="3052049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143EC0F-962F-C04A-A0A8-B0A42DD19DA4}"/>
              </a:ext>
            </a:extLst>
          </p:cNvPr>
          <p:cNvSpPr/>
          <p:nvPr/>
        </p:nvSpPr>
        <p:spPr>
          <a:xfrm>
            <a:off x="8537299" y="4067967"/>
            <a:ext cx="80292" cy="5389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5C824F7-E170-0F44-AD4B-4D5F0EB661DD}"/>
              </a:ext>
            </a:extLst>
          </p:cNvPr>
          <p:cNvCxnSpPr>
            <a:cxnSpLocks/>
          </p:cNvCxnSpPr>
          <p:nvPr/>
        </p:nvCxnSpPr>
        <p:spPr>
          <a:xfrm flipH="1" flipV="1">
            <a:off x="8216771" y="5928427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55F258E3-E042-C847-A808-7930481F325E}"/>
              </a:ext>
            </a:extLst>
          </p:cNvPr>
          <p:cNvCxnSpPr>
            <a:cxnSpLocks/>
          </p:cNvCxnSpPr>
          <p:nvPr/>
        </p:nvCxnSpPr>
        <p:spPr>
          <a:xfrm flipH="1">
            <a:off x="7959743" y="6510394"/>
            <a:ext cx="257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D686EBF-E0DA-2646-B81F-F8349D6A3AB6}"/>
              </a:ext>
            </a:extLst>
          </p:cNvPr>
          <p:cNvCxnSpPr>
            <a:cxnSpLocks/>
          </p:cNvCxnSpPr>
          <p:nvPr/>
        </p:nvCxnSpPr>
        <p:spPr>
          <a:xfrm flipH="1">
            <a:off x="6487886" y="5640026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0A3DD4C8-584E-4241-AA17-6AB4842E37C3}"/>
              </a:ext>
            </a:extLst>
          </p:cNvPr>
          <p:cNvCxnSpPr>
            <a:cxnSpLocks/>
          </p:cNvCxnSpPr>
          <p:nvPr/>
        </p:nvCxnSpPr>
        <p:spPr>
          <a:xfrm flipH="1">
            <a:off x="6480463" y="6300779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E4C7E75-0B2E-1C4D-B9C7-428F8B419080}"/>
              </a:ext>
            </a:extLst>
          </p:cNvPr>
          <p:cNvSpPr txBox="1"/>
          <p:nvPr/>
        </p:nvSpPr>
        <p:spPr>
          <a:xfrm>
            <a:off x="8198244" y="6330539"/>
            <a:ext cx="796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 µm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EBB43B2-D9D0-8A45-B501-B7A2992A0857}"/>
              </a:ext>
            </a:extLst>
          </p:cNvPr>
          <p:cNvSpPr/>
          <p:nvPr/>
        </p:nvSpPr>
        <p:spPr>
          <a:xfrm>
            <a:off x="7449125" y="1189943"/>
            <a:ext cx="72198" cy="1543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4A3AB-A7C5-DC6F-93CD-0DEFB5F1CBDC}"/>
              </a:ext>
            </a:extLst>
          </p:cNvPr>
          <p:cNvSpPr txBox="1"/>
          <p:nvPr/>
        </p:nvSpPr>
        <p:spPr>
          <a:xfrm rot="19916889">
            <a:off x="3813477" y="1925607"/>
            <a:ext cx="33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Redesign with separate ground</a:t>
            </a:r>
          </a:p>
          <a:p>
            <a:r>
              <a:rPr lang="en-US" b="1" dirty="0">
                <a:solidFill>
                  <a:srgbClr val="FF0000"/>
                </a:solidFill>
              </a:rPr>
              <a:t>wiring for each pixel.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877AF3-77F5-70F5-53FA-02C171048321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7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39CFE9F3-B42F-7B41-89A9-830C2B867B65}"/>
              </a:ext>
            </a:extLst>
          </p:cNvPr>
          <p:cNvSpPr/>
          <p:nvPr/>
        </p:nvSpPr>
        <p:spPr>
          <a:xfrm>
            <a:off x="2365874" y="150057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FCC1F78-3E60-6D4D-829F-C409B8E254EC}"/>
              </a:ext>
            </a:extLst>
          </p:cNvPr>
          <p:cNvSpPr/>
          <p:nvPr/>
        </p:nvSpPr>
        <p:spPr>
          <a:xfrm>
            <a:off x="835679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3656350-28D1-1A4F-8E33-E4B22C45A444}"/>
              </a:ext>
            </a:extLst>
          </p:cNvPr>
          <p:cNvSpPr/>
          <p:nvPr/>
        </p:nvSpPr>
        <p:spPr>
          <a:xfrm>
            <a:off x="3883844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3ED3BE-D978-4C40-947F-5BD3029D662D}"/>
              </a:ext>
            </a:extLst>
          </p:cNvPr>
          <p:cNvSpPr/>
          <p:nvPr/>
        </p:nvSpPr>
        <p:spPr>
          <a:xfrm>
            <a:off x="3125239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02557EB-31DF-0F4F-9B3E-ED6C5B32964F}"/>
              </a:ext>
            </a:extLst>
          </p:cNvPr>
          <p:cNvSpPr/>
          <p:nvPr/>
        </p:nvSpPr>
        <p:spPr>
          <a:xfrm>
            <a:off x="1601156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517707" y="320886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Proposed Layout of 8 x 1 STJ Array Module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1550893" y="876607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343770" y="3105816"/>
            <a:ext cx="6059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Robin suggests 1 STJ per membrane for improved stability.</a:t>
            </a:r>
          </a:p>
          <a:p>
            <a:r>
              <a:rPr lang="en-US" sz="1600" dirty="0"/>
              <a:t>• Linear sub-arrays simplify wiring layout for large arrays.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chemeClr val="accent1"/>
                </a:solidFill>
              </a:rPr>
              <a:t>One ground wire per pixel, i.e. 32 pixels will require 64 wires.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128 pixels are read out with four 78-pin looms and connector.</a:t>
            </a:r>
          </a:p>
          <a:p>
            <a:r>
              <a:rPr lang="en-US" sz="1600" dirty="0"/>
              <a:t>• Pixel spacing of (STJ+80 µm) within 8 x 1 row of STJs is set by 50 µm</a:t>
            </a:r>
          </a:p>
          <a:p>
            <a:r>
              <a:rPr lang="en-US" sz="1600" dirty="0"/>
              <a:t>   width of Si bar and 2 x 15 µm space between Si bar and STJ.</a:t>
            </a:r>
          </a:p>
          <a:p>
            <a:r>
              <a:rPr lang="en-US" sz="1600" dirty="0"/>
              <a:t>• Row spacing of (STJ width + 300 µm) is set by 2x8x 15µm wiring</a:t>
            </a:r>
          </a:p>
          <a:p>
            <a:r>
              <a:rPr lang="en-US" sz="1600" dirty="0"/>
              <a:t>   pitch plus 2x15µm SiN width plus 30µm minimum width of Al</a:t>
            </a:r>
          </a:p>
          <a:p>
            <a:r>
              <a:rPr lang="en-US" sz="1600" dirty="0"/>
              <a:t>   </a:t>
            </a:r>
            <a:r>
              <a:rPr lang="en-US" sz="1600" dirty="0" err="1"/>
              <a:t>thermalizer</a:t>
            </a:r>
            <a:r>
              <a:rPr lang="en-US" sz="1600" dirty="0"/>
              <a:t>. Rows of 70 (130, 200) µm pixels will therefore have</a:t>
            </a:r>
          </a:p>
          <a:p>
            <a:r>
              <a:rPr lang="en-US" sz="1600" dirty="0"/>
              <a:t>   370 (430, 500) µm pitch. </a:t>
            </a:r>
          </a:p>
          <a:p>
            <a:r>
              <a:rPr lang="en-US" sz="1600" dirty="0"/>
              <a:t>• All base layers must be electrically connected for anodization. </a:t>
            </a:r>
          </a:p>
          <a:p>
            <a:r>
              <a:rPr lang="en-US" sz="1600" dirty="0"/>
              <a:t>   This requires Nb plugs to be deposited first.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F7288F-7D10-B545-BFB4-931536BA6BFB}"/>
              </a:ext>
            </a:extLst>
          </p:cNvPr>
          <p:cNvSpPr txBox="1"/>
          <p:nvPr/>
        </p:nvSpPr>
        <p:spPr>
          <a:xfrm>
            <a:off x="516530" y="2016835"/>
            <a:ext cx="12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 bar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FD610B-9099-E846-9F58-22EC6F78A2E2}"/>
              </a:ext>
            </a:extLst>
          </p:cNvPr>
          <p:cNvSpPr txBox="1"/>
          <p:nvPr/>
        </p:nvSpPr>
        <p:spPr>
          <a:xfrm>
            <a:off x="893217" y="144802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SiN</a:t>
            </a:r>
            <a:endParaRPr 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C75558-2D7D-6E41-8BB2-833361EFE4A8}"/>
              </a:ext>
            </a:extLst>
          </p:cNvPr>
          <p:cNvSpPr txBox="1"/>
          <p:nvPr/>
        </p:nvSpPr>
        <p:spPr>
          <a:xfrm>
            <a:off x="916199" y="95258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DA46BE-31F4-034E-9EBF-6B0E5F581773}"/>
              </a:ext>
            </a:extLst>
          </p:cNvPr>
          <p:cNvCxnSpPr>
            <a:cxnSpLocks/>
          </p:cNvCxnSpPr>
          <p:nvPr/>
        </p:nvCxnSpPr>
        <p:spPr>
          <a:xfrm flipV="1">
            <a:off x="2191475" y="1207720"/>
            <a:ext cx="0" cy="73483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54DCEC-FECD-1A49-BB76-63E025FD1CFC}"/>
              </a:ext>
            </a:extLst>
          </p:cNvPr>
          <p:cNvCxnSpPr>
            <a:cxnSpLocks/>
          </p:cNvCxnSpPr>
          <p:nvPr/>
        </p:nvCxnSpPr>
        <p:spPr>
          <a:xfrm flipV="1">
            <a:off x="2356802" y="1334074"/>
            <a:ext cx="0" cy="6084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4A5BBB-A66D-8248-AFFA-7F7383ADE626}"/>
              </a:ext>
            </a:extLst>
          </p:cNvPr>
          <p:cNvCxnSpPr>
            <a:cxnSpLocks/>
            <a:endCxn id="217" idx="1"/>
          </p:cNvCxnSpPr>
          <p:nvPr/>
        </p:nvCxnSpPr>
        <p:spPr>
          <a:xfrm flipV="1">
            <a:off x="2308703" y="1089337"/>
            <a:ext cx="2525" cy="63354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8613E73-308A-BF4D-BAAB-054ADEBD2304}"/>
              </a:ext>
            </a:extLst>
          </p:cNvPr>
          <p:cNvCxnSpPr>
            <a:cxnSpLocks/>
          </p:cNvCxnSpPr>
          <p:nvPr/>
        </p:nvCxnSpPr>
        <p:spPr>
          <a:xfrm flipH="1">
            <a:off x="2315154" y="1677126"/>
            <a:ext cx="26102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9C6A9C6-3712-6A4B-A95A-155826ED4BD5}"/>
              </a:ext>
            </a:extLst>
          </p:cNvPr>
          <p:cNvCxnSpPr>
            <a:cxnSpLocks/>
          </p:cNvCxnSpPr>
          <p:nvPr/>
        </p:nvCxnSpPr>
        <p:spPr>
          <a:xfrm flipH="1">
            <a:off x="2356802" y="1909179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18A76B6-7F8F-7D4A-B1F6-523064D2E4F8}"/>
              </a:ext>
            </a:extLst>
          </p:cNvPr>
          <p:cNvCxnSpPr>
            <a:cxnSpLocks/>
          </p:cNvCxnSpPr>
          <p:nvPr/>
        </p:nvCxnSpPr>
        <p:spPr>
          <a:xfrm flipH="1" flipV="1">
            <a:off x="2365875" y="2585380"/>
            <a:ext cx="592597" cy="1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10F64D-3471-7E41-97DB-D64B2B41112A}"/>
              </a:ext>
            </a:extLst>
          </p:cNvPr>
          <p:cNvCxnSpPr>
            <a:cxnSpLocks/>
          </p:cNvCxnSpPr>
          <p:nvPr/>
        </p:nvCxnSpPr>
        <p:spPr>
          <a:xfrm>
            <a:off x="1837410" y="1670805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52D4BA1-F044-F849-B1D2-6E2076057EDF}"/>
              </a:ext>
            </a:extLst>
          </p:cNvPr>
          <p:cNvSpPr txBox="1"/>
          <p:nvPr/>
        </p:nvSpPr>
        <p:spPr>
          <a:xfrm>
            <a:off x="2648880" y="171023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15µm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10BB61-78EA-7C41-8419-F31683DE498D}"/>
              </a:ext>
            </a:extLst>
          </p:cNvPr>
          <p:cNvSpPr txBox="1"/>
          <p:nvPr/>
        </p:nvSpPr>
        <p:spPr>
          <a:xfrm>
            <a:off x="2520530" y="1494971"/>
            <a:ext cx="87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7D3B924-8826-0247-89DC-C71F271661BF}"/>
              </a:ext>
            </a:extLst>
          </p:cNvPr>
          <p:cNvSpPr txBox="1"/>
          <p:nvPr/>
        </p:nvSpPr>
        <p:spPr>
          <a:xfrm>
            <a:off x="2865434" y="2206782"/>
            <a:ext cx="159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F655910-752B-7040-8293-763D2F65961B}"/>
              </a:ext>
            </a:extLst>
          </p:cNvPr>
          <p:cNvCxnSpPr>
            <a:cxnSpLocks/>
          </p:cNvCxnSpPr>
          <p:nvPr/>
        </p:nvCxnSpPr>
        <p:spPr>
          <a:xfrm>
            <a:off x="1837410" y="1892158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DF59812F-D62A-004D-BAED-E7B2C699D0F1}"/>
              </a:ext>
            </a:extLst>
          </p:cNvPr>
          <p:cNvSpPr txBox="1"/>
          <p:nvPr/>
        </p:nvSpPr>
        <p:spPr>
          <a:xfrm>
            <a:off x="3045509" y="870306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53B2844-2A7D-0F47-9D53-EAD278E3B502}"/>
              </a:ext>
            </a:extLst>
          </p:cNvPr>
          <p:cNvSpPr/>
          <p:nvPr/>
        </p:nvSpPr>
        <p:spPr>
          <a:xfrm>
            <a:off x="2312069" y="1272146"/>
            <a:ext cx="708978" cy="1158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02A9ADF-E1F4-4549-8D62-A969C3D3B45A}"/>
              </a:ext>
            </a:extLst>
          </p:cNvPr>
          <p:cNvSpPr/>
          <p:nvPr/>
        </p:nvSpPr>
        <p:spPr>
          <a:xfrm>
            <a:off x="3815959" y="1264859"/>
            <a:ext cx="674026" cy="120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CCFC1F6-C4A3-3C4D-899F-66D8D8C384EF}"/>
              </a:ext>
            </a:extLst>
          </p:cNvPr>
          <p:cNvSpPr/>
          <p:nvPr/>
        </p:nvSpPr>
        <p:spPr>
          <a:xfrm>
            <a:off x="834068" y="1264583"/>
            <a:ext cx="674026" cy="120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417C2A0-318D-D546-BB72-0539C7327A5B}"/>
              </a:ext>
            </a:extLst>
          </p:cNvPr>
          <p:cNvCxnSpPr>
            <a:cxnSpLocks/>
          </p:cNvCxnSpPr>
          <p:nvPr/>
        </p:nvCxnSpPr>
        <p:spPr>
          <a:xfrm flipH="1">
            <a:off x="2969053" y="2586289"/>
            <a:ext cx="9140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09682CC8-D84E-DA4F-B617-5381B8754EF2}"/>
              </a:ext>
            </a:extLst>
          </p:cNvPr>
          <p:cNvSpPr txBox="1"/>
          <p:nvPr/>
        </p:nvSpPr>
        <p:spPr>
          <a:xfrm>
            <a:off x="2290237" y="255196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 µm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35A307F-21E4-DC4C-B634-B3064290FC29}"/>
              </a:ext>
            </a:extLst>
          </p:cNvPr>
          <p:cNvSpPr txBox="1"/>
          <p:nvPr/>
        </p:nvSpPr>
        <p:spPr>
          <a:xfrm>
            <a:off x="2432640" y="705196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EF99FA-50A0-184D-AACA-FBA8EC87756D}"/>
              </a:ext>
            </a:extLst>
          </p:cNvPr>
          <p:cNvSpPr txBox="1"/>
          <p:nvPr/>
        </p:nvSpPr>
        <p:spPr>
          <a:xfrm>
            <a:off x="3922613" y="924121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B993EA9-806E-5A45-812F-D90A7B9987DD}"/>
              </a:ext>
            </a:extLst>
          </p:cNvPr>
          <p:cNvSpPr txBox="1"/>
          <p:nvPr/>
        </p:nvSpPr>
        <p:spPr>
          <a:xfrm>
            <a:off x="2311228" y="920060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µm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467C60-3169-AE43-9B90-D31B8FAB5D40}"/>
              </a:ext>
            </a:extLst>
          </p:cNvPr>
          <p:cNvCxnSpPr>
            <a:cxnSpLocks/>
          </p:cNvCxnSpPr>
          <p:nvPr/>
        </p:nvCxnSpPr>
        <p:spPr>
          <a:xfrm flipH="1">
            <a:off x="2300082" y="1241669"/>
            <a:ext cx="739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720FD6B-8AB4-6A47-8502-968C4FB57A3B}"/>
              </a:ext>
            </a:extLst>
          </p:cNvPr>
          <p:cNvCxnSpPr>
            <a:cxnSpLocks/>
          </p:cNvCxnSpPr>
          <p:nvPr/>
        </p:nvCxnSpPr>
        <p:spPr>
          <a:xfrm flipV="1">
            <a:off x="3019846" y="1075661"/>
            <a:ext cx="0" cy="30689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4803C7B-B5B6-333F-D155-BF2DE535768E}"/>
              </a:ext>
            </a:extLst>
          </p:cNvPr>
          <p:cNvGrpSpPr/>
          <p:nvPr/>
        </p:nvGrpSpPr>
        <p:grpSpPr>
          <a:xfrm>
            <a:off x="6796689" y="952584"/>
            <a:ext cx="2003541" cy="5493186"/>
            <a:chOff x="7126694" y="941770"/>
            <a:chExt cx="2003541" cy="549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7581CA6-2381-9442-A0C9-5D9264F250A5}"/>
                </a:ext>
              </a:extLst>
            </p:cNvPr>
            <p:cNvSpPr/>
            <p:nvPr/>
          </p:nvSpPr>
          <p:spPr>
            <a:xfrm>
              <a:off x="7160393" y="1189825"/>
              <a:ext cx="1814858" cy="5240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93A5B4-8F84-B84B-877D-4C3EC76AD01E}"/>
                </a:ext>
              </a:extLst>
            </p:cNvPr>
            <p:cNvCxnSpPr>
              <a:cxnSpLocks/>
            </p:cNvCxnSpPr>
            <p:nvPr/>
          </p:nvCxnSpPr>
          <p:spPr>
            <a:xfrm>
              <a:off x="7781992" y="941770"/>
              <a:ext cx="0" cy="48463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AB9F54E-75A8-624A-847A-16294B9B4129}"/>
                </a:ext>
              </a:extLst>
            </p:cNvPr>
            <p:cNvSpPr/>
            <p:nvPr/>
          </p:nvSpPr>
          <p:spPr>
            <a:xfrm>
              <a:off x="7184512" y="5742022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14105EA-3DFF-A842-9297-35E5BB103AC3}"/>
                </a:ext>
              </a:extLst>
            </p:cNvPr>
            <p:cNvCxnSpPr>
              <a:cxnSpLocks/>
            </p:cNvCxnSpPr>
            <p:nvPr/>
          </p:nvCxnSpPr>
          <p:spPr>
            <a:xfrm>
              <a:off x="7575070" y="1408850"/>
              <a:ext cx="220901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2E626F1-C698-4C4D-B86D-70EE2F838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7326" y="1493612"/>
              <a:ext cx="417074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E7A0381-15F8-6441-BB20-87DAEF9EC9D3}"/>
                </a:ext>
              </a:extLst>
            </p:cNvPr>
            <p:cNvSpPr/>
            <p:nvPr/>
          </p:nvSpPr>
          <p:spPr>
            <a:xfrm rot="16200000">
              <a:off x="7379965" y="1362581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73ED782-5830-9346-8E26-F59490CB6A62}"/>
                </a:ext>
              </a:extLst>
            </p:cNvPr>
            <p:cNvSpPr/>
            <p:nvPr/>
          </p:nvSpPr>
          <p:spPr>
            <a:xfrm>
              <a:off x="7184512" y="5082141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F0D5E02-567A-2944-845C-F8C6061C6AE9}"/>
                </a:ext>
              </a:extLst>
            </p:cNvPr>
            <p:cNvSpPr/>
            <p:nvPr/>
          </p:nvSpPr>
          <p:spPr>
            <a:xfrm>
              <a:off x="7184512" y="4422260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AB08E2F-3CC5-0E48-811B-A891D5539D9A}"/>
                </a:ext>
              </a:extLst>
            </p:cNvPr>
            <p:cNvSpPr/>
            <p:nvPr/>
          </p:nvSpPr>
          <p:spPr>
            <a:xfrm>
              <a:off x="7184512" y="3762379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549EE5C-2617-694B-80F5-2DD88D9B3B1E}"/>
                </a:ext>
              </a:extLst>
            </p:cNvPr>
            <p:cNvSpPr/>
            <p:nvPr/>
          </p:nvSpPr>
          <p:spPr>
            <a:xfrm>
              <a:off x="7184512" y="3102498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B9D04C-82B8-064B-8635-05E831A9C324}"/>
                </a:ext>
              </a:extLst>
            </p:cNvPr>
            <p:cNvSpPr/>
            <p:nvPr/>
          </p:nvSpPr>
          <p:spPr>
            <a:xfrm>
              <a:off x="7184512" y="2442617"/>
              <a:ext cx="710946" cy="1396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83A4779-85B3-E641-B985-6A062E5D3F00}"/>
                </a:ext>
              </a:extLst>
            </p:cNvPr>
            <p:cNvSpPr/>
            <p:nvPr/>
          </p:nvSpPr>
          <p:spPr>
            <a:xfrm>
              <a:off x="7184512" y="1798979"/>
              <a:ext cx="629084" cy="123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449219D-E51B-4C45-9AB0-FF64EFC2E9CC}"/>
                </a:ext>
              </a:extLst>
            </p:cNvPr>
            <p:cNvSpPr/>
            <p:nvPr/>
          </p:nvSpPr>
          <p:spPr>
            <a:xfrm>
              <a:off x="7171442" y="1187992"/>
              <a:ext cx="552235" cy="6351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85EE51-70B6-9C40-BB6E-01C51A41CDD9}"/>
                </a:ext>
              </a:extLst>
            </p:cNvPr>
            <p:cNvSpPr/>
            <p:nvPr/>
          </p:nvSpPr>
          <p:spPr>
            <a:xfrm>
              <a:off x="7126694" y="6389237"/>
              <a:ext cx="1253983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C0E153-4EEC-AF35-DF72-8568B77A0122}"/>
                </a:ext>
              </a:extLst>
            </p:cNvPr>
            <p:cNvCxnSpPr>
              <a:cxnSpLocks/>
            </p:cNvCxnSpPr>
            <p:nvPr/>
          </p:nvCxnSpPr>
          <p:spPr>
            <a:xfrm>
              <a:off x="7856678" y="941770"/>
              <a:ext cx="6002" cy="580831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E5BF75-C4BB-242E-87EA-D7D1E834AFE0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5" y="2067693"/>
              <a:ext cx="404579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5C1F84-0038-B08C-E948-C13518A629E0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2155293"/>
              <a:ext cx="583485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9A84C3-F0F9-035D-D019-D9DA6AF8B9D2}"/>
                </a:ext>
              </a:extLst>
            </p:cNvPr>
            <p:cNvSpPr/>
            <p:nvPr/>
          </p:nvSpPr>
          <p:spPr>
            <a:xfrm rot="16200000">
              <a:off x="7379965" y="2021976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9243E4-F1C5-3DE1-E948-3D094B0C3B99}"/>
                </a:ext>
              </a:extLst>
            </p:cNvPr>
            <p:cNvCxnSpPr>
              <a:cxnSpLocks/>
            </p:cNvCxnSpPr>
            <p:nvPr/>
          </p:nvCxnSpPr>
          <p:spPr>
            <a:xfrm>
              <a:off x="7553047" y="2720557"/>
              <a:ext cx="54102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E45864-8E01-E58B-4714-5B54EECCBC86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2816974"/>
              <a:ext cx="718441" cy="3746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17CC54-48E0-F6DF-72FF-371BB5944520}"/>
                </a:ext>
              </a:extLst>
            </p:cNvPr>
            <p:cNvSpPr/>
            <p:nvPr/>
          </p:nvSpPr>
          <p:spPr>
            <a:xfrm rot="16200000">
              <a:off x="7379965" y="2681371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D304CD-2F27-111B-8708-0CCAB61357B9}"/>
                </a:ext>
              </a:extLst>
            </p:cNvPr>
            <p:cNvCxnSpPr>
              <a:cxnSpLocks/>
            </p:cNvCxnSpPr>
            <p:nvPr/>
          </p:nvCxnSpPr>
          <p:spPr>
            <a:xfrm>
              <a:off x="7553047" y="3393014"/>
              <a:ext cx="69053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483E96-2C6E-5A84-EA7A-D06FD0B8665A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3482401"/>
              <a:ext cx="866913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55F1CB-8D4C-75C6-33B3-A35F7F1BF25C}"/>
                </a:ext>
              </a:extLst>
            </p:cNvPr>
            <p:cNvSpPr/>
            <p:nvPr/>
          </p:nvSpPr>
          <p:spPr>
            <a:xfrm rot="16200000">
              <a:off x="7379965" y="3340766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133AE37-D633-1AC8-7C89-413DCB45A34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5" y="4705273"/>
              <a:ext cx="98955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DA05E2E-D048-FD40-7037-C9FDEEFB5BD6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4805763"/>
              <a:ext cx="1166971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0E298E-B4CC-A77C-0349-A80598CF2BCF}"/>
                </a:ext>
              </a:extLst>
            </p:cNvPr>
            <p:cNvSpPr/>
            <p:nvPr/>
          </p:nvSpPr>
          <p:spPr>
            <a:xfrm rot="16200000">
              <a:off x="7379965" y="4659556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F32A4E-586A-F4D0-BFCD-94E604C47D62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5" y="4045878"/>
              <a:ext cx="84004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A22D5B-4B78-0292-E8D2-AB1DD23378E6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4144082"/>
              <a:ext cx="1017461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34F93F-C1B3-BCBE-74ED-16ADF9C2E440}"/>
                </a:ext>
              </a:extLst>
            </p:cNvPr>
            <p:cNvSpPr/>
            <p:nvPr/>
          </p:nvSpPr>
          <p:spPr>
            <a:xfrm rot="16200000">
              <a:off x="7379965" y="4000161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621426-2E77-F6DC-2343-5B8EA089F7EC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5" y="5371199"/>
              <a:ext cx="113906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680DBB-624C-B0CB-D725-E43A15F1F8B8}"/>
                </a:ext>
              </a:extLst>
            </p:cNvPr>
            <p:cNvCxnSpPr>
              <a:cxnSpLocks/>
            </p:cNvCxnSpPr>
            <p:nvPr/>
          </p:nvCxnSpPr>
          <p:spPr>
            <a:xfrm>
              <a:off x="7437326" y="5467444"/>
              <a:ext cx="1298924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ED82D3-4829-8371-5D87-9926016F85DA}"/>
                </a:ext>
              </a:extLst>
            </p:cNvPr>
            <p:cNvSpPr/>
            <p:nvPr/>
          </p:nvSpPr>
          <p:spPr>
            <a:xfrm rot="16200000">
              <a:off x="7379965" y="5318951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EE5078-4F2E-25AC-6C7B-D63085D04158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5" y="6030591"/>
              <a:ext cx="1288577" cy="0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2BD8746-AA06-EF6D-EE67-19B2BA26CC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7702" y="6129123"/>
              <a:ext cx="1465995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D13E78-AFA9-8ABD-DB7C-D31AE499FA91}"/>
                </a:ext>
              </a:extLst>
            </p:cNvPr>
            <p:cNvSpPr/>
            <p:nvPr/>
          </p:nvSpPr>
          <p:spPr>
            <a:xfrm rot="16200000">
              <a:off x="7379965" y="5978343"/>
              <a:ext cx="320040" cy="32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7C99AB-2C96-A105-11C4-2E4B82848682}"/>
                </a:ext>
              </a:extLst>
            </p:cNvPr>
            <p:cNvCxnSpPr>
              <a:cxnSpLocks/>
            </p:cNvCxnSpPr>
            <p:nvPr/>
          </p:nvCxnSpPr>
          <p:spPr>
            <a:xfrm>
              <a:off x="8006050" y="941771"/>
              <a:ext cx="2021" cy="1240225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5EF4C85-BF18-9838-504E-C98F9DDE4E71}"/>
                </a:ext>
              </a:extLst>
            </p:cNvPr>
            <p:cNvCxnSpPr>
              <a:cxnSpLocks/>
            </p:cNvCxnSpPr>
            <p:nvPr/>
          </p:nvCxnSpPr>
          <p:spPr>
            <a:xfrm>
              <a:off x="8155422" y="941771"/>
              <a:ext cx="0" cy="1899619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98CB94-8506-619C-9785-539D30EDF8DE}"/>
                </a:ext>
              </a:extLst>
            </p:cNvPr>
            <p:cNvCxnSpPr>
              <a:cxnSpLocks/>
            </p:cNvCxnSpPr>
            <p:nvPr/>
          </p:nvCxnSpPr>
          <p:spPr>
            <a:xfrm>
              <a:off x="8305832" y="941770"/>
              <a:ext cx="0" cy="2559015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F8A4D6-AD4E-7ED3-5110-7A1F0109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786" y="941771"/>
              <a:ext cx="418" cy="3218409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1E6077-ED73-4044-C77D-5FE5A589F6E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576" y="941771"/>
              <a:ext cx="0" cy="3877804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F35710-86F3-507D-6306-19A9E5EEE3AC}"/>
                </a:ext>
              </a:extLst>
            </p:cNvPr>
            <p:cNvCxnSpPr>
              <a:cxnSpLocks/>
            </p:cNvCxnSpPr>
            <p:nvPr/>
          </p:nvCxnSpPr>
          <p:spPr>
            <a:xfrm>
              <a:off x="8753948" y="941771"/>
              <a:ext cx="0" cy="4537199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E32672-3AFA-48BD-26D5-6AA7610F6EF3}"/>
                </a:ext>
              </a:extLst>
            </p:cNvPr>
            <p:cNvCxnSpPr>
              <a:cxnSpLocks/>
            </p:cNvCxnSpPr>
            <p:nvPr/>
          </p:nvCxnSpPr>
          <p:spPr>
            <a:xfrm>
              <a:off x="8903321" y="941771"/>
              <a:ext cx="0" cy="5211033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5AE9C5-306F-661D-0967-82F12DA734BF}"/>
                </a:ext>
              </a:extLst>
            </p:cNvPr>
            <p:cNvCxnSpPr>
              <a:cxnSpLocks/>
            </p:cNvCxnSpPr>
            <p:nvPr/>
          </p:nvCxnSpPr>
          <p:spPr>
            <a:xfrm>
              <a:off x="8828634" y="941771"/>
              <a:ext cx="0" cy="510633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F50F32-06C9-6D00-8433-8AED5B049FD5}"/>
                </a:ext>
              </a:extLst>
            </p:cNvPr>
            <p:cNvCxnSpPr>
              <a:cxnSpLocks/>
            </p:cNvCxnSpPr>
            <p:nvPr/>
          </p:nvCxnSpPr>
          <p:spPr>
            <a:xfrm>
              <a:off x="8679262" y="941771"/>
              <a:ext cx="0" cy="4423449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C5E6F65-F136-A87A-8312-FD6BA61741D1}"/>
                </a:ext>
              </a:extLst>
            </p:cNvPr>
            <p:cNvCxnSpPr>
              <a:cxnSpLocks/>
            </p:cNvCxnSpPr>
            <p:nvPr/>
          </p:nvCxnSpPr>
          <p:spPr>
            <a:xfrm>
              <a:off x="8529890" y="941771"/>
              <a:ext cx="0" cy="376405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8C7E247-100E-5406-1829-4C2A8B0DF078}"/>
                </a:ext>
              </a:extLst>
            </p:cNvPr>
            <p:cNvCxnSpPr>
              <a:cxnSpLocks/>
            </p:cNvCxnSpPr>
            <p:nvPr/>
          </p:nvCxnSpPr>
          <p:spPr>
            <a:xfrm>
              <a:off x="8380518" y="941771"/>
              <a:ext cx="0" cy="3104659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24838B7-CFCB-E355-B873-D3D66AAE2664}"/>
                </a:ext>
              </a:extLst>
            </p:cNvPr>
            <p:cNvCxnSpPr>
              <a:cxnSpLocks/>
            </p:cNvCxnSpPr>
            <p:nvPr/>
          </p:nvCxnSpPr>
          <p:spPr>
            <a:xfrm>
              <a:off x="8230108" y="941771"/>
              <a:ext cx="0" cy="24452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BF07B7F-267F-6B82-12B7-B1620A76EA4A}"/>
                </a:ext>
              </a:extLst>
            </p:cNvPr>
            <p:cNvCxnSpPr>
              <a:cxnSpLocks/>
            </p:cNvCxnSpPr>
            <p:nvPr/>
          </p:nvCxnSpPr>
          <p:spPr>
            <a:xfrm>
              <a:off x="8080736" y="941771"/>
              <a:ext cx="0" cy="1785869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AD4E9A-9E0E-633D-3D95-8BD102E8B82E}"/>
                </a:ext>
              </a:extLst>
            </p:cNvPr>
            <p:cNvCxnSpPr>
              <a:cxnSpLocks/>
            </p:cNvCxnSpPr>
            <p:nvPr/>
          </p:nvCxnSpPr>
          <p:spPr>
            <a:xfrm>
              <a:off x="7931364" y="941771"/>
              <a:ext cx="0" cy="112647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0F9F150-1BC2-C5A1-AFA0-E33EE444B7A7}"/>
                </a:ext>
              </a:extLst>
            </p:cNvPr>
            <p:cNvSpPr/>
            <p:nvPr/>
          </p:nvSpPr>
          <p:spPr>
            <a:xfrm flipH="1">
              <a:off x="7127920" y="1186456"/>
              <a:ext cx="155573" cy="52405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DE8DDA3-941C-6500-B603-FF5C06AE2A38}"/>
                </a:ext>
              </a:extLst>
            </p:cNvPr>
            <p:cNvSpPr/>
            <p:nvPr/>
          </p:nvSpPr>
          <p:spPr>
            <a:xfrm>
              <a:off x="7775039" y="1602986"/>
              <a:ext cx="79360" cy="3935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008BB45-DD68-1DC9-1EAF-15EA6591D0EE}"/>
                </a:ext>
              </a:extLst>
            </p:cNvPr>
            <p:cNvSpPr/>
            <p:nvPr/>
          </p:nvSpPr>
          <p:spPr>
            <a:xfrm>
              <a:off x="7772670" y="2238683"/>
              <a:ext cx="223257" cy="3999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52139C4-37EB-399E-647F-83A67A0972F3}"/>
                </a:ext>
              </a:extLst>
            </p:cNvPr>
            <p:cNvSpPr/>
            <p:nvPr/>
          </p:nvSpPr>
          <p:spPr>
            <a:xfrm>
              <a:off x="7772670" y="2911439"/>
              <a:ext cx="382752" cy="398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95E181-0777-509C-F76F-85F755AF0CA6}"/>
                </a:ext>
              </a:extLst>
            </p:cNvPr>
            <p:cNvSpPr/>
            <p:nvPr/>
          </p:nvSpPr>
          <p:spPr>
            <a:xfrm>
              <a:off x="7774972" y="3570384"/>
              <a:ext cx="529266" cy="3864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40E2C2D-399B-8513-618C-19376838BA4C}"/>
                </a:ext>
              </a:extLst>
            </p:cNvPr>
            <p:cNvSpPr/>
            <p:nvPr/>
          </p:nvSpPr>
          <p:spPr>
            <a:xfrm>
              <a:off x="7772670" y="4229779"/>
              <a:ext cx="682116" cy="38648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FADF0E5-F7E0-7539-1D68-F69E50D694C1}"/>
                </a:ext>
              </a:extLst>
            </p:cNvPr>
            <p:cNvSpPr/>
            <p:nvPr/>
          </p:nvSpPr>
          <p:spPr>
            <a:xfrm>
              <a:off x="7772670" y="4902965"/>
              <a:ext cx="831625" cy="3843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88F8FD6-CCC4-AA4E-0D45-9909C93642BF}"/>
                </a:ext>
              </a:extLst>
            </p:cNvPr>
            <p:cNvSpPr/>
            <p:nvPr/>
          </p:nvSpPr>
          <p:spPr>
            <a:xfrm>
              <a:off x="7772670" y="5563630"/>
              <a:ext cx="981275" cy="380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27E142E-0441-7454-2246-8CC0AFF5300C}"/>
                </a:ext>
              </a:extLst>
            </p:cNvPr>
            <p:cNvSpPr/>
            <p:nvPr/>
          </p:nvSpPr>
          <p:spPr>
            <a:xfrm>
              <a:off x="7772670" y="6239850"/>
              <a:ext cx="1209684" cy="1928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C05489E-AE75-C9AC-58AD-516BE81DEF59}"/>
                </a:ext>
              </a:extLst>
            </p:cNvPr>
            <p:cNvSpPr/>
            <p:nvPr/>
          </p:nvSpPr>
          <p:spPr>
            <a:xfrm flipH="1">
              <a:off x="8974662" y="1186456"/>
              <a:ext cx="155573" cy="52405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0AF1040-6DC1-B84E-BF37-B9783EA56737}"/>
              </a:ext>
            </a:extLst>
          </p:cNvPr>
          <p:cNvCxnSpPr>
            <a:cxnSpLocks/>
          </p:cNvCxnSpPr>
          <p:nvPr/>
        </p:nvCxnSpPr>
        <p:spPr>
          <a:xfrm>
            <a:off x="7436673" y="6341757"/>
            <a:ext cx="307" cy="20378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ABC5702-BF72-2440-A028-8AFF48781247}"/>
              </a:ext>
            </a:extLst>
          </p:cNvPr>
          <p:cNvSpPr txBox="1"/>
          <p:nvPr/>
        </p:nvSpPr>
        <p:spPr>
          <a:xfrm>
            <a:off x="6596168" y="6578182"/>
            <a:ext cx="122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EFE14F8-18D2-1A4F-BF5C-CA24B446F3A0}"/>
              </a:ext>
            </a:extLst>
          </p:cNvPr>
          <p:cNvCxnSpPr>
            <a:cxnSpLocks/>
          </p:cNvCxnSpPr>
          <p:nvPr/>
        </p:nvCxnSpPr>
        <p:spPr>
          <a:xfrm flipH="1">
            <a:off x="6961145" y="6519124"/>
            <a:ext cx="4641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DC463453-10E8-4845-9B14-99EDEEBD5B80}"/>
              </a:ext>
            </a:extLst>
          </p:cNvPr>
          <p:cNvSpPr txBox="1"/>
          <p:nvPr/>
        </p:nvSpPr>
        <p:spPr>
          <a:xfrm>
            <a:off x="5757481" y="5802738"/>
            <a:ext cx="1084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5C824F7-E170-0F44-AD4B-4D5F0EB661DD}"/>
              </a:ext>
            </a:extLst>
          </p:cNvPr>
          <p:cNvCxnSpPr>
            <a:cxnSpLocks/>
          </p:cNvCxnSpPr>
          <p:nvPr/>
        </p:nvCxnSpPr>
        <p:spPr>
          <a:xfrm flipV="1">
            <a:off x="6953488" y="6354578"/>
            <a:ext cx="0" cy="1823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55F258E3-E042-C847-A808-7930481F325E}"/>
              </a:ext>
            </a:extLst>
          </p:cNvPr>
          <p:cNvCxnSpPr>
            <a:cxnSpLocks/>
          </p:cNvCxnSpPr>
          <p:nvPr/>
        </p:nvCxnSpPr>
        <p:spPr>
          <a:xfrm flipH="1" flipV="1">
            <a:off x="7442665" y="6523796"/>
            <a:ext cx="1209684" cy="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D686EBF-E0DA-2646-B81F-F8349D6A3AB6}"/>
              </a:ext>
            </a:extLst>
          </p:cNvPr>
          <p:cNvCxnSpPr>
            <a:cxnSpLocks/>
          </p:cNvCxnSpPr>
          <p:nvPr/>
        </p:nvCxnSpPr>
        <p:spPr>
          <a:xfrm flipH="1">
            <a:off x="6214966" y="5652605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0A3DD4C8-584E-4241-AA17-6AB4842E37C3}"/>
              </a:ext>
            </a:extLst>
          </p:cNvPr>
          <p:cNvCxnSpPr>
            <a:cxnSpLocks/>
          </p:cNvCxnSpPr>
          <p:nvPr/>
        </p:nvCxnSpPr>
        <p:spPr>
          <a:xfrm flipH="1">
            <a:off x="6251068" y="6313684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E4C7E75-0B2E-1C4D-B9C7-428F8B419080}"/>
              </a:ext>
            </a:extLst>
          </p:cNvPr>
          <p:cNvSpPr txBox="1"/>
          <p:nvPr/>
        </p:nvSpPr>
        <p:spPr>
          <a:xfrm>
            <a:off x="7748202" y="6461936"/>
            <a:ext cx="94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240 µm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ACAD41F6-811A-79CF-8B11-8D0BCF8F4A24}"/>
              </a:ext>
            </a:extLst>
          </p:cNvPr>
          <p:cNvCxnSpPr>
            <a:cxnSpLocks/>
          </p:cNvCxnSpPr>
          <p:nvPr/>
        </p:nvCxnSpPr>
        <p:spPr>
          <a:xfrm>
            <a:off x="6706791" y="5649805"/>
            <a:ext cx="0" cy="665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A147FF3-1BA1-EF39-E0B2-035AD2720784}"/>
              </a:ext>
            </a:extLst>
          </p:cNvPr>
          <p:cNvCxnSpPr>
            <a:cxnSpLocks/>
          </p:cNvCxnSpPr>
          <p:nvPr/>
        </p:nvCxnSpPr>
        <p:spPr>
          <a:xfrm flipV="1">
            <a:off x="6790579" y="6359834"/>
            <a:ext cx="0" cy="1823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0A7CE2-21CE-D4B2-8DAA-08691DEB4D1B}"/>
              </a:ext>
            </a:extLst>
          </p:cNvPr>
          <p:cNvCxnSpPr>
            <a:cxnSpLocks/>
          </p:cNvCxnSpPr>
          <p:nvPr/>
        </p:nvCxnSpPr>
        <p:spPr>
          <a:xfrm flipH="1" flipV="1">
            <a:off x="6790579" y="6504655"/>
            <a:ext cx="164895" cy="7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7A14A8-0EDD-2129-08C9-F6EC5197B032}"/>
              </a:ext>
            </a:extLst>
          </p:cNvPr>
          <p:cNvSpPr txBox="1"/>
          <p:nvPr/>
        </p:nvSpPr>
        <p:spPr>
          <a:xfrm>
            <a:off x="6133826" y="6336063"/>
            <a:ext cx="810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30µm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A005F6-17C7-4106-98A7-83A7334470A3}"/>
              </a:ext>
            </a:extLst>
          </p:cNvPr>
          <p:cNvCxnSpPr>
            <a:cxnSpLocks/>
          </p:cNvCxnSpPr>
          <p:nvPr/>
        </p:nvCxnSpPr>
        <p:spPr>
          <a:xfrm>
            <a:off x="8624296" y="6280997"/>
            <a:ext cx="307" cy="20378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99717-6340-5245-BA56-8B4E57BF0F45}"/>
              </a:ext>
            </a:extLst>
          </p:cNvPr>
          <p:cNvGrpSpPr/>
          <p:nvPr/>
        </p:nvGrpSpPr>
        <p:grpSpPr>
          <a:xfrm>
            <a:off x="1277375" y="6008910"/>
            <a:ext cx="5031550" cy="91440"/>
            <a:chOff x="1534086" y="6623304"/>
            <a:chExt cx="5031550" cy="91440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68A16FA9-A22A-4E4A-92F3-586C4F6623CC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1368934-B314-F34B-ADD9-99268F974DDD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C198456B-1EE1-4946-90E8-0F93A7872A2C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20F5AD7D-1EC5-3F46-801B-26C3BEB2B28F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E91326-2F9C-E64D-AF9E-B738DDF1A147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93B63B77-8286-564F-93A9-722884722EB1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B1BCF5E-B5F5-3445-B6C4-595F2446ECEC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89BAFA57-6430-F441-801D-0D8FFD3D2EFC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EA10CCFC-979C-884B-98BF-3A64239A2680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B0921358-BCB5-454C-9626-14ED355DE85E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DF83BA99-05A7-1444-AA87-8E85E672F9EC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81E6EEF-5F65-144C-8568-71DACF611F6B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76EF225-107E-E347-B717-FA91E26AB49C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277B4850-92BD-EE45-B452-EEA970E42E69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A91F085A-9AF1-644D-A782-D07D9A08EFB3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49C1CF7D-549D-814F-805B-294440F2E855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7336B6A5-29A7-7B46-B4D0-2037C1E69816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343CD1D-26CF-2B4A-BAE7-FC99BAA9567D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C9E87662-8781-8C4C-876F-966F5CF2FD84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FBBBF714-3556-764E-80E3-397C2E5D1A97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09069AD5-35D2-ED46-841F-73F2014BB3DB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59C059F-589F-424B-9349-18DCD3061E0C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44CE1240-47C7-6140-BC64-908BFD2CE67C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48541A6D-3AA8-1444-A140-5E3A6604539E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BC2D80D-38B2-CC41-875B-A64A11764AB1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F4C766F5-8D6D-4942-B38E-D9782A151076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482C5AA-55D9-7143-8236-11A1D261A34E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82F5920B-982C-C84B-BBF1-E3E822D80FE2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9B70A335-4DDB-2341-A85D-56550C1B0B69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6AD47A4-8034-804E-AED4-FCD03EA2234E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E8C3BA4-437D-A84B-8FFA-39B402D6C3D0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6A6572-D621-924D-9AA7-0C2805FC2262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90173976-4243-3945-ADF8-8D7AA60D9BDA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E50D0F3A-B3DD-E644-BA33-956C1C3C57E5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BE056DE-655B-AC4D-ADA7-D06D40441114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B1710F9-80E7-024C-9BD7-41018AA28668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217C5-98C9-3A45-A4C8-54576C160672}"/>
              </a:ext>
            </a:extLst>
          </p:cNvPr>
          <p:cNvGrpSpPr/>
          <p:nvPr/>
        </p:nvGrpSpPr>
        <p:grpSpPr>
          <a:xfrm>
            <a:off x="1013678" y="785427"/>
            <a:ext cx="91440" cy="5031550"/>
            <a:chOff x="768096" y="1029046"/>
            <a:chExt cx="91440" cy="503155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9A446A9-7A50-0047-A8A2-23C69A4A4618}"/>
                </a:ext>
              </a:extLst>
            </p:cNvPr>
            <p:cNvSpPr/>
            <p:nvPr/>
          </p:nvSpPr>
          <p:spPr>
            <a:xfrm rot="16200000">
              <a:off x="768096" y="596915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39BEB7D-BEBB-4C4A-95C8-D20C863A1823}"/>
                </a:ext>
              </a:extLst>
            </p:cNvPr>
            <p:cNvSpPr/>
            <p:nvPr/>
          </p:nvSpPr>
          <p:spPr>
            <a:xfrm rot="16200000">
              <a:off x="768096" y="568686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C39425BB-8C72-E340-873D-0E3534D14FE8}"/>
                </a:ext>
              </a:extLst>
            </p:cNvPr>
            <p:cNvSpPr/>
            <p:nvPr/>
          </p:nvSpPr>
          <p:spPr>
            <a:xfrm rot="16200000">
              <a:off x="768096" y="483998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7AD633B7-1402-FB47-B686-4498E8A292A7}"/>
                </a:ext>
              </a:extLst>
            </p:cNvPr>
            <p:cNvSpPr/>
            <p:nvPr/>
          </p:nvSpPr>
          <p:spPr>
            <a:xfrm rot="16200000">
              <a:off x="768096" y="540457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5E04D439-2D0A-D841-908B-26A7BAFEEED6}"/>
                </a:ext>
              </a:extLst>
            </p:cNvPr>
            <p:cNvSpPr/>
            <p:nvPr/>
          </p:nvSpPr>
          <p:spPr>
            <a:xfrm rot="16200000">
              <a:off x="768096" y="455769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22F52AE5-7574-0245-8A1B-C7D1B16EFB72}"/>
                </a:ext>
              </a:extLst>
            </p:cNvPr>
            <p:cNvSpPr/>
            <p:nvPr/>
          </p:nvSpPr>
          <p:spPr>
            <a:xfrm rot="16200000">
              <a:off x="768096" y="42754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BA9EB0BB-E55C-0A45-B06F-876CB195610F}"/>
                </a:ext>
              </a:extLst>
            </p:cNvPr>
            <p:cNvSpPr/>
            <p:nvPr/>
          </p:nvSpPr>
          <p:spPr>
            <a:xfrm rot="16200000">
              <a:off x="768096" y="286394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A81CC6F-616B-E445-A745-B37A7A3810CC}"/>
                </a:ext>
              </a:extLst>
            </p:cNvPr>
            <p:cNvSpPr/>
            <p:nvPr/>
          </p:nvSpPr>
          <p:spPr>
            <a:xfrm rot="16200000">
              <a:off x="768096" y="512228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FC6554EC-CB3B-CE4F-8F40-6F9FCEF6D258}"/>
                </a:ext>
              </a:extLst>
            </p:cNvPr>
            <p:cNvSpPr/>
            <p:nvPr/>
          </p:nvSpPr>
          <p:spPr>
            <a:xfrm rot="16200000">
              <a:off x="768096" y="399311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BE3764B6-BB79-0042-95AD-75C8596824A7}"/>
                </a:ext>
              </a:extLst>
            </p:cNvPr>
            <p:cNvSpPr/>
            <p:nvPr/>
          </p:nvSpPr>
          <p:spPr>
            <a:xfrm rot="16200000">
              <a:off x="768096" y="371082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267E8D47-75A9-894C-BD94-85843BCAE073}"/>
                </a:ext>
              </a:extLst>
            </p:cNvPr>
            <p:cNvSpPr/>
            <p:nvPr/>
          </p:nvSpPr>
          <p:spPr>
            <a:xfrm rot="16200000">
              <a:off x="768096" y="244050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B1BF984F-5C9F-C143-B016-A2B6D1F41A23}"/>
                </a:ext>
              </a:extLst>
            </p:cNvPr>
            <p:cNvSpPr/>
            <p:nvPr/>
          </p:nvSpPr>
          <p:spPr>
            <a:xfrm rot="16200000">
              <a:off x="768096" y="328738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21BC669-38BC-2847-BAC3-BDFE645E6A55}"/>
                </a:ext>
              </a:extLst>
            </p:cNvPr>
            <p:cNvSpPr/>
            <p:nvPr/>
          </p:nvSpPr>
          <p:spPr>
            <a:xfrm rot="16200000">
              <a:off x="768096" y="201706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56371A3E-0AAB-0042-96D0-D3892FEF4763}"/>
                </a:ext>
              </a:extLst>
            </p:cNvPr>
            <p:cNvSpPr/>
            <p:nvPr/>
          </p:nvSpPr>
          <p:spPr>
            <a:xfrm rot="16200000">
              <a:off x="768096" y="159363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4C3CCF59-BF21-2D45-9A79-7889BAEF43EA}"/>
                </a:ext>
              </a:extLst>
            </p:cNvPr>
            <p:cNvSpPr/>
            <p:nvPr/>
          </p:nvSpPr>
          <p:spPr>
            <a:xfrm rot="16200000">
              <a:off x="768096" y="117019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E4EB146D-52CC-9A4A-91A8-2B3304934A01}"/>
                </a:ext>
              </a:extLst>
            </p:cNvPr>
            <p:cNvSpPr/>
            <p:nvPr/>
          </p:nvSpPr>
          <p:spPr>
            <a:xfrm rot="16200000">
              <a:off x="768096" y="58280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9B2371F7-3207-4C49-8DFE-56EE9F22FC88}"/>
                </a:ext>
              </a:extLst>
            </p:cNvPr>
            <p:cNvSpPr/>
            <p:nvPr/>
          </p:nvSpPr>
          <p:spPr>
            <a:xfrm rot="16200000">
              <a:off x="768096" y="554571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19257A7-EBB5-4541-87B2-738897FD6CF1}"/>
                </a:ext>
              </a:extLst>
            </p:cNvPr>
            <p:cNvSpPr/>
            <p:nvPr/>
          </p:nvSpPr>
          <p:spPr>
            <a:xfrm rot="16200000">
              <a:off x="768096" y="469884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913C3DA-9D0F-3943-8BD4-5E8EDBCED085}"/>
                </a:ext>
              </a:extLst>
            </p:cNvPr>
            <p:cNvSpPr/>
            <p:nvPr/>
          </p:nvSpPr>
          <p:spPr>
            <a:xfrm rot="16200000">
              <a:off x="768096" y="526342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6B9491CC-2667-1446-87D2-8ACEC95799F9}"/>
                </a:ext>
              </a:extLst>
            </p:cNvPr>
            <p:cNvSpPr/>
            <p:nvPr/>
          </p:nvSpPr>
          <p:spPr>
            <a:xfrm rot="16200000">
              <a:off x="768096" y="441655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2ABB09-61EC-D94E-A675-221D50604429}"/>
                </a:ext>
              </a:extLst>
            </p:cNvPr>
            <p:cNvSpPr/>
            <p:nvPr/>
          </p:nvSpPr>
          <p:spPr>
            <a:xfrm rot="16200000">
              <a:off x="768096" y="413425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9B1E489C-B140-6149-84EA-8678AF84AF88}"/>
                </a:ext>
              </a:extLst>
            </p:cNvPr>
            <p:cNvSpPr/>
            <p:nvPr/>
          </p:nvSpPr>
          <p:spPr>
            <a:xfrm rot="16200000">
              <a:off x="768096" y="258165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93FB3847-7D66-BB4D-8E84-C6BEB12A8AA4}"/>
                </a:ext>
              </a:extLst>
            </p:cNvPr>
            <p:cNvSpPr/>
            <p:nvPr/>
          </p:nvSpPr>
          <p:spPr>
            <a:xfrm rot="16200000">
              <a:off x="768096" y="498113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D55E7536-1D9D-BC45-AC3F-516EB76F95D4}"/>
                </a:ext>
              </a:extLst>
            </p:cNvPr>
            <p:cNvSpPr/>
            <p:nvPr/>
          </p:nvSpPr>
          <p:spPr>
            <a:xfrm rot="16200000">
              <a:off x="768096" y="385196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378906C-D353-7E45-9682-E2411C058A80}"/>
                </a:ext>
              </a:extLst>
            </p:cNvPr>
            <p:cNvSpPr/>
            <p:nvPr/>
          </p:nvSpPr>
          <p:spPr>
            <a:xfrm rot="16200000">
              <a:off x="768096" y="342852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94EAA79-DD19-E344-BCD5-C7950E859043}"/>
                </a:ext>
              </a:extLst>
            </p:cNvPr>
            <p:cNvSpPr/>
            <p:nvPr/>
          </p:nvSpPr>
          <p:spPr>
            <a:xfrm rot="16200000">
              <a:off x="768096" y="215821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228ADAAF-FC5E-7D48-81DE-46F8B8AEFBE7}"/>
                </a:ext>
              </a:extLst>
            </p:cNvPr>
            <p:cNvSpPr/>
            <p:nvPr/>
          </p:nvSpPr>
          <p:spPr>
            <a:xfrm rot="16200000">
              <a:off x="768096" y="300509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60B93DF0-8C51-BE44-9346-71A1F5F2BE3D}"/>
                </a:ext>
              </a:extLst>
            </p:cNvPr>
            <p:cNvSpPr/>
            <p:nvPr/>
          </p:nvSpPr>
          <p:spPr>
            <a:xfrm rot="16200000">
              <a:off x="768096" y="173477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E17DC4AF-657C-3C42-9279-F2A2DCB222B1}"/>
                </a:ext>
              </a:extLst>
            </p:cNvPr>
            <p:cNvSpPr/>
            <p:nvPr/>
          </p:nvSpPr>
          <p:spPr>
            <a:xfrm rot="16200000">
              <a:off x="768096" y="131133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1C3225B1-8EA0-B84A-9A82-220EBD63E963}"/>
                </a:ext>
              </a:extLst>
            </p:cNvPr>
            <p:cNvSpPr/>
            <p:nvPr/>
          </p:nvSpPr>
          <p:spPr>
            <a:xfrm rot="16200000">
              <a:off x="768096" y="229936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ACEF3499-8965-BE45-AFF6-157A50EF5975}"/>
                </a:ext>
              </a:extLst>
            </p:cNvPr>
            <p:cNvSpPr/>
            <p:nvPr/>
          </p:nvSpPr>
          <p:spPr>
            <a:xfrm rot="16200000">
              <a:off x="768096" y="356967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2553AE4D-5F1F-D342-BBCD-37F36520DD55}"/>
                </a:ext>
              </a:extLst>
            </p:cNvPr>
            <p:cNvSpPr/>
            <p:nvPr/>
          </p:nvSpPr>
          <p:spPr>
            <a:xfrm rot="16200000">
              <a:off x="768096" y="314623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08FD94D-7232-0743-ACE6-2AC809F89232}"/>
                </a:ext>
              </a:extLst>
            </p:cNvPr>
            <p:cNvSpPr/>
            <p:nvPr/>
          </p:nvSpPr>
          <p:spPr>
            <a:xfrm rot="16200000">
              <a:off x="768096" y="187592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956A0311-C763-F641-87B7-990E1832CB15}"/>
                </a:ext>
              </a:extLst>
            </p:cNvPr>
            <p:cNvSpPr/>
            <p:nvPr/>
          </p:nvSpPr>
          <p:spPr>
            <a:xfrm rot="16200000">
              <a:off x="768096" y="272279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1EE27064-FC67-E948-8ECD-295A2916ADF8}"/>
                </a:ext>
              </a:extLst>
            </p:cNvPr>
            <p:cNvSpPr/>
            <p:nvPr/>
          </p:nvSpPr>
          <p:spPr>
            <a:xfrm rot="16200000">
              <a:off x="768096" y="145248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D5725E57-2F86-904B-B3D8-4FEA72CE53D7}"/>
                </a:ext>
              </a:extLst>
            </p:cNvPr>
            <p:cNvSpPr/>
            <p:nvPr/>
          </p:nvSpPr>
          <p:spPr>
            <a:xfrm rot="16200000">
              <a:off x="768096" y="102904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1B9604-338F-C844-8204-A42B8BF35250}"/>
              </a:ext>
            </a:extLst>
          </p:cNvPr>
          <p:cNvGrpSpPr/>
          <p:nvPr/>
        </p:nvGrpSpPr>
        <p:grpSpPr>
          <a:xfrm>
            <a:off x="3076291" y="4480466"/>
            <a:ext cx="890016" cy="1207008"/>
            <a:chOff x="3864864" y="4751832"/>
            <a:chExt cx="890016" cy="1207008"/>
          </a:xfrm>
        </p:grpSpPr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C052642-F556-5848-976F-FE1D5F68B149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5C3E2E6-22A0-8744-A1FC-DA68F9DF5D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796D8FA4-3020-C748-B8A8-D4A324DD77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F004E0C4-20EB-0B43-8CB8-397493ACBB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69A40E-4100-714E-BE75-D1B8F092E877}"/>
              </a:ext>
            </a:extLst>
          </p:cNvPr>
          <p:cNvGrpSpPr/>
          <p:nvPr/>
        </p:nvGrpSpPr>
        <p:grpSpPr>
          <a:xfrm>
            <a:off x="4746595" y="2334674"/>
            <a:ext cx="1207008" cy="890016"/>
            <a:chOff x="5535168" y="2606040"/>
            <a:chExt cx="1207008" cy="890016"/>
          </a:xfrm>
        </p:grpSpPr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C0BD754A-7199-644E-92BC-C876BF960401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378192EC-9AF6-CE41-AA39-5FE4A45AA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6579B764-9CF5-6A4E-A6F1-6EEA498D21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B44B327B-B4E6-0645-9248-CFBFD7D2CD7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CD89EE-953D-0740-A159-935992587A54}"/>
              </a:ext>
            </a:extLst>
          </p:cNvPr>
          <p:cNvSpPr txBox="1"/>
          <p:nvPr/>
        </p:nvSpPr>
        <p:spPr>
          <a:xfrm>
            <a:off x="3493720" y="628229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 + 9 + 9 + 9 wires 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B48C7C83-39C9-6D46-A27D-CFFA5714ABF8}"/>
              </a:ext>
            </a:extLst>
          </p:cNvPr>
          <p:cNvSpPr txBox="1"/>
          <p:nvPr/>
        </p:nvSpPr>
        <p:spPr>
          <a:xfrm>
            <a:off x="2945806" y="5665703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 + 9 + 9 + 9 wires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E6B829-7686-7941-BDDF-8DA24E7BDD42}"/>
              </a:ext>
            </a:extLst>
          </p:cNvPr>
          <p:cNvGrpSpPr/>
          <p:nvPr/>
        </p:nvGrpSpPr>
        <p:grpSpPr>
          <a:xfrm>
            <a:off x="607472" y="4656598"/>
            <a:ext cx="2135856" cy="2148840"/>
            <a:chOff x="6786257" y="4330684"/>
            <a:chExt cx="2135856" cy="214884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43CA07-F111-D24A-8545-E46EA924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6257" y="4330684"/>
              <a:ext cx="2135856" cy="2148840"/>
            </a:xfrm>
            <a:prstGeom prst="rect">
              <a:avLst/>
            </a:prstGeom>
          </p:spPr>
        </p:pic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C8BC6DB5-FC74-CA41-B32E-42F659B60104}"/>
                </a:ext>
              </a:extLst>
            </p:cNvPr>
            <p:cNvSpPr txBox="1"/>
            <p:nvPr/>
          </p:nvSpPr>
          <p:spPr>
            <a:xfrm>
              <a:off x="6940489" y="4468368"/>
              <a:ext cx="1937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Existing 112-pixel Ta-STJ Arrays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BD8188-37B4-4441-8610-CD9FF6FF4D52}"/>
              </a:ext>
            </a:extLst>
          </p:cNvPr>
          <p:cNvGrpSpPr/>
          <p:nvPr/>
        </p:nvGrpSpPr>
        <p:grpSpPr>
          <a:xfrm>
            <a:off x="1141477" y="260344"/>
            <a:ext cx="5324094" cy="391406"/>
            <a:chOff x="1440180" y="248674"/>
            <a:chExt cx="5324094" cy="391406"/>
          </a:xfrm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8586EF2-FD40-CA40-8797-AC2ACAA7358E}"/>
                </a:ext>
              </a:extLst>
            </p:cNvPr>
            <p:cNvSpPr/>
            <p:nvPr/>
          </p:nvSpPr>
          <p:spPr>
            <a:xfrm>
              <a:off x="153502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925E3E-A121-4F42-8A65-979E3D6D9EFC}"/>
                </a:ext>
              </a:extLst>
            </p:cNvPr>
            <p:cNvSpPr/>
            <p:nvPr/>
          </p:nvSpPr>
          <p:spPr>
            <a:xfrm>
              <a:off x="181731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05E7817A-2388-BC4C-8C16-51544E14EA6F}"/>
                </a:ext>
              </a:extLst>
            </p:cNvPr>
            <p:cNvSpPr/>
            <p:nvPr/>
          </p:nvSpPr>
          <p:spPr>
            <a:xfrm>
              <a:off x="266418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927AC6C6-8FAD-8840-8906-E8E7B3162813}"/>
                </a:ext>
              </a:extLst>
            </p:cNvPr>
            <p:cNvSpPr/>
            <p:nvPr/>
          </p:nvSpPr>
          <p:spPr>
            <a:xfrm>
              <a:off x="209960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6239CEB-7533-6A45-ACEA-8A33F80AA09A}"/>
                </a:ext>
              </a:extLst>
            </p:cNvPr>
            <p:cNvSpPr/>
            <p:nvPr/>
          </p:nvSpPr>
          <p:spPr>
            <a:xfrm>
              <a:off x="294648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566CF00-F98F-B84A-978F-442178856244}"/>
                </a:ext>
              </a:extLst>
            </p:cNvPr>
            <p:cNvSpPr/>
            <p:nvPr/>
          </p:nvSpPr>
          <p:spPr>
            <a:xfrm>
              <a:off x="322877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0E121CF6-7A47-2B4F-ADCB-24266DC4F016}"/>
                </a:ext>
              </a:extLst>
            </p:cNvPr>
            <p:cNvSpPr/>
            <p:nvPr/>
          </p:nvSpPr>
          <p:spPr>
            <a:xfrm>
              <a:off x="464023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DBE33CE-9678-A245-8324-12CF16ED17A8}"/>
                </a:ext>
              </a:extLst>
            </p:cNvPr>
            <p:cNvSpPr/>
            <p:nvPr/>
          </p:nvSpPr>
          <p:spPr>
            <a:xfrm>
              <a:off x="238189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FFC7CA74-C362-994E-95C7-9EF781C4BE68}"/>
                </a:ext>
              </a:extLst>
            </p:cNvPr>
            <p:cNvSpPr/>
            <p:nvPr/>
          </p:nvSpPr>
          <p:spPr>
            <a:xfrm>
              <a:off x="351106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9C7C01E-4302-4B4E-936E-049B9630DA7F}"/>
                </a:ext>
              </a:extLst>
            </p:cNvPr>
            <p:cNvSpPr/>
            <p:nvPr/>
          </p:nvSpPr>
          <p:spPr>
            <a:xfrm>
              <a:off x="379335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723A2D0-9B52-CF4C-A7CC-6A983AC26D5E}"/>
                </a:ext>
              </a:extLst>
            </p:cNvPr>
            <p:cNvSpPr/>
            <p:nvPr/>
          </p:nvSpPr>
          <p:spPr>
            <a:xfrm>
              <a:off x="506367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8962597E-1530-AE47-A3B0-11F0D4D2A52F}"/>
                </a:ext>
              </a:extLst>
            </p:cNvPr>
            <p:cNvSpPr/>
            <p:nvPr/>
          </p:nvSpPr>
          <p:spPr>
            <a:xfrm>
              <a:off x="421679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4E4F0B2-0B65-5645-9DDD-85CBDAD4FAF5}"/>
                </a:ext>
              </a:extLst>
            </p:cNvPr>
            <p:cNvSpPr/>
            <p:nvPr/>
          </p:nvSpPr>
          <p:spPr>
            <a:xfrm>
              <a:off x="548710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F78025-D32E-0446-97DA-7ED351DCFD38}"/>
                </a:ext>
              </a:extLst>
            </p:cNvPr>
            <p:cNvSpPr/>
            <p:nvPr/>
          </p:nvSpPr>
          <p:spPr>
            <a:xfrm>
              <a:off x="591054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3C0BEEB-AC6C-C640-8C02-1365F5A79919}"/>
                </a:ext>
              </a:extLst>
            </p:cNvPr>
            <p:cNvSpPr/>
            <p:nvPr/>
          </p:nvSpPr>
          <p:spPr>
            <a:xfrm>
              <a:off x="633398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61D8A1-4FC8-9845-A10D-B9469CC5B3F5}"/>
                </a:ext>
              </a:extLst>
            </p:cNvPr>
            <p:cNvSpPr/>
            <p:nvPr/>
          </p:nvSpPr>
          <p:spPr>
            <a:xfrm>
              <a:off x="167616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19EF297-76F5-2749-A5B2-BBD6ABA0192F}"/>
                </a:ext>
              </a:extLst>
            </p:cNvPr>
            <p:cNvSpPr/>
            <p:nvPr/>
          </p:nvSpPr>
          <p:spPr>
            <a:xfrm>
              <a:off x="195845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EB9A60E3-6175-8D46-A786-3C9A42D3FFC3}"/>
                </a:ext>
              </a:extLst>
            </p:cNvPr>
            <p:cNvSpPr/>
            <p:nvPr/>
          </p:nvSpPr>
          <p:spPr>
            <a:xfrm>
              <a:off x="280533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2654DF1-566C-2F46-8908-D62FEA54328E}"/>
                </a:ext>
              </a:extLst>
            </p:cNvPr>
            <p:cNvSpPr/>
            <p:nvPr/>
          </p:nvSpPr>
          <p:spPr>
            <a:xfrm>
              <a:off x="224075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F1A50C24-561C-F146-9C95-663A63F63B64}"/>
                </a:ext>
              </a:extLst>
            </p:cNvPr>
            <p:cNvSpPr/>
            <p:nvPr/>
          </p:nvSpPr>
          <p:spPr>
            <a:xfrm>
              <a:off x="308762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5F6D87E-71A7-BC4F-806A-49278F33F4D8}"/>
                </a:ext>
              </a:extLst>
            </p:cNvPr>
            <p:cNvSpPr/>
            <p:nvPr/>
          </p:nvSpPr>
          <p:spPr>
            <a:xfrm>
              <a:off x="336991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0BA681E7-4F64-3F4F-9972-0E9BDE1C9538}"/>
                </a:ext>
              </a:extLst>
            </p:cNvPr>
            <p:cNvSpPr/>
            <p:nvPr/>
          </p:nvSpPr>
          <p:spPr>
            <a:xfrm>
              <a:off x="492252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26A9CF6-A838-7E4D-9564-51B0ACC00098}"/>
                </a:ext>
              </a:extLst>
            </p:cNvPr>
            <p:cNvSpPr/>
            <p:nvPr/>
          </p:nvSpPr>
          <p:spPr>
            <a:xfrm>
              <a:off x="252304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F35FCDA-F6C1-CA4B-897E-C76BA4E70054}"/>
                </a:ext>
              </a:extLst>
            </p:cNvPr>
            <p:cNvSpPr/>
            <p:nvPr/>
          </p:nvSpPr>
          <p:spPr>
            <a:xfrm>
              <a:off x="365221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A9C92B41-B71E-164C-9860-A671060AF527}"/>
                </a:ext>
              </a:extLst>
            </p:cNvPr>
            <p:cNvSpPr/>
            <p:nvPr/>
          </p:nvSpPr>
          <p:spPr>
            <a:xfrm>
              <a:off x="407564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526E9E20-E33D-4F45-9A8B-54267AD98557}"/>
                </a:ext>
              </a:extLst>
            </p:cNvPr>
            <p:cNvSpPr/>
            <p:nvPr/>
          </p:nvSpPr>
          <p:spPr>
            <a:xfrm>
              <a:off x="534596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7DF36F-DC09-E54A-B298-3B9CC62815EB}"/>
                </a:ext>
              </a:extLst>
            </p:cNvPr>
            <p:cNvSpPr/>
            <p:nvPr/>
          </p:nvSpPr>
          <p:spPr>
            <a:xfrm>
              <a:off x="449908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6F67C67-824E-A54C-A072-A2D3EF14B5EB}"/>
                </a:ext>
              </a:extLst>
            </p:cNvPr>
            <p:cNvSpPr/>
            <p:nvPr/>
          </p:nvSpPr>
          <p:spPr>
            <a:xfrm>
              <a:off x="576940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0BC52E0-09D7-2C46-B994-3BC0BD2A4122}"/>
                </a:ext>
              </a:extLst>
            </p:cNvPr>
            <p:cNvSpPr/>
            <p:nvPr/>
          </p:nvSpPr>
          <p:spPr>
            <a:xfrm>
              <a:off x="619283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CA51F00-9F6F-6B40-85DB-47CB7CBE5FC9}"/>
                </a:ext>
              </a:extLst>
            </p:cNvPr>
            <p:cNvSpPr/>
            <p:nvPr/>
          </p:nvSpPr>
          <p:spPr>
            <a:xfrm>
              <a:off x="520481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198BCAD6-E9F0-B14B-8EAF-CE74A67E95B9}"/>
                </a:ext>
              </a:extLst>
            </p:cNvPr>
            <p:cNvSpPr/>
            <p:nvPr/>
          </p:nvSpPr>
          <p:spPr>
            <a:xfrm>
              <a:off x="393450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C15E7BD1-3C1A-3545-B278-390DC49E9601}"/>
                </a:ext>
              </a:extLst>
            </p:cNvPr>
            <p:cNvSpPr/>
            <p:nvPr/>
          </p:nvSpPr>
          <p:spPr>
            <a:xfrm>
              <a:off x="435794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6DEB31F3-8D29-024F-AE3C-DE474490948E}"/>
                </a:ext>
              </a:extLst>
            </p:cNvPr>
            <p:cNvSpPr/>
            <p:nvPr/>
          </p:nvSpPr>
          <p:spPr>
            <a:xfrm>
              <a:off x="562825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A94C6C7-D090-824D-A858-4F8AAD3E2C8C}"/>
                </a:ext>
              </a:extLst>
            </p:cNvPr>
            <p:cNvSpPr/>
            <p:nvPr/>
          </p:nvSpPr>
          <p:spPr>
            <a:xfrm>
              <a:off x="478137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0EA9E5E3-586F-F14E-A6E0-475C2AB48411}"/>
                </a:ext>
              </a:extLst>
            </p:cNvPr>
            <p:cNvSpPr/>
            <p:nvPr/>
          </p:nvSpPr>
          <p:spPr>
            <a:xfrm>
              <a:off x="605169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54E2EAC-1AD1-4B48-971D-A01F7D304552}"/>
                </a:ext>
              </a:extLst>
            </p:cNvPr>
            <p:cNvSpPr/>
            <p:nvPr/>
          </p:nvSpPr>
          <p:spPr>
            <a:xfrm>
              <a:off x="647513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DD470AB7-9BEF-974B-9D84-6BFACF710C68}"/>
                </a:ext>
              </a:extLst>
            </p:cNvPr>
            <p:cNvSpPr txBox="1"/>
            <p:nvPr/>
          </p:nvSpPr>
          <p:spPr>
            <a:xfrm>
              <a:off x="1440180" y="248674"/>
              <a:ext cx="635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1…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73052561-9058-ED4F-A1B3-EB4F3D1045BD}"/>
                </a:ext>
              </a:extLst>
            </p:cNvPr>
            <p:cNvSpPr txBox="1"/>
            <p:nvPr/>
          </p:nvSpPr>
          <p:spPr>
            <a:xfrm>
              <a:off x="6128766" y="248674"/>
              <a:ext cx="635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…36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762C0D-2B62-994E-B629-372FFA4B1761}"/>
              </a:ext>
            </a:extLst>
          </p:cNvPr>
          <p:cNvGrpSpPr/>
          <p:nvPr/>
        </p:nvGrpSpPr>
        <p:grpSpPr>
          <a:xfrm>
            <a:off x="6386703" y="657846"/>
            <a:ext cx="597408" cy="5281886"/>
            <a:chOff x="7449312" y="943618"/>
            <a:chExt cx="597408" cy="5281886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6CFB39E-0FA9-9443-8A1C-78F0DEF3AB29}"/>
                </a:ext>
              </a:extLst>
            </p:cNvPr>
            <p:cNvSpPr/>
            <p:nvPr/>
          </p:nvSpPr>
          <p:spPr>
            <a:xfrm rot="5400000">
              <a:off x="7449312" y="107477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6994E02-FCBC-0640-AFBC-7C1B4D549FDC}"/>
                </a:ext>
              </a:extLst>
            </p:cNvPr>
            <p:cNvSpPr/>
            <p:nvPr/>
          </p:nvSpPr>
          <p:spPr>
            <a:xfrm rot="5400000">
              <a:off x="7449312" y="135706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5271CDC7-4400-EE45-9CD6-75CFBBC92D89}"/>
                </a:ext>
              </a:extLst>
            </p:cNvPr>
            <p:cNvSpPr/>
            <p:nvPr/>
          </p:nvSpPr>
          <p:spPr>
            <a:xfrm rot="5400000">
              <a:off x="7449312" y="220393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1E3771A8-ECEE-8A47-A50E-2CB9987828B0}"/>
                </a:ext>
              </a:extLst>
            </p:cNvPr>
            <p:cNvSpPr/>
            <p:nvPr/>
          </p:nvSpPr>
          <p:spPr>
            <a:xfrm rot="5400000">
              <a:off x="7449312" y="163935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58FDE77-E222-C64F-8138-24C9695A6594}"/>
                </a:ext>
              </a:extLst>
            </p:cNvPr>
            <p:cNvSpPr/>
            <p:nvPr/>
          </p:nvSpPr>
          <p:spPr>
            <a:xfrm rot="5400000">
              <a:off x="7449312" y="248623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5FA3DEA5-C011-1246-9027-D338B627D0D9}"/>
                </a:ext>
              </a:extLst>
            </p:cNvPr>
            <p:cNvSpPr/>
            <p:nvPr/>
          </p:nvSpPr>
          <p:spPr>
            <a:xfrm rot="5400000">
              <a:off x="7449312" y="276852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72C1B58-BE86-924E-ACE4-E1F2E724FC7C}"/>
                </a:ext>
              </a:extLst>
            </p:cNvPr>
            <p:cNvSpPr/>
            <p:nvPr/>
          </p:nvSpPr>
          <p:spPr>
            <a:xfrm rot="5400000">
              <a:off x="7449312" y="417998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5B196B6-5C93-7B43-9FE8-5BBEC986C165}"/>
                </a:ext>
              </a:extLst>
            </p:cNvPr>
            <p:cNvSpPr/>
            <p:nvPr/>
          </p:nvSpPr>
          <p:spPr>
            <a:xfrm rot="5400000">
              <a:off x="7449312" y="192164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3B7BFDF-EB2B-284B-BFD1-04CECA3CB9BD}"/>
                </a:ext>
              </a:extLst>
            </p:cNvPr>
            <p:cNvSpPr/>
            <p:nvPr/>
          </p:nvSpPr>
          <p:spPr>
            <a:xfrm rot="5400000">
              <a:off x="7449312" y="305081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581CA72C-16F9-494C-BE02-B29A7A258D0E}"/>
                </a:ext>
              </a:extLst>
            </p:cNvPr>
            <p:cNvSpPr/>
            <p:nvPr/>
          </p:nvSpPr>
          <p:spPr>
            <a:xfrm rot="5400000">
              <a:off x="7449312" y="333310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8A63335-4EE3-0843-B195-966B2366C566}"/>
                </a:ext>
              </a:extLst>
            </p:cNvPr>
            <p:cNvSpPr/>
            <p:nvPr/>
          </p:nvSpPr>
          <p:spPr>
            <a:xfrm rot="5400000">
              <a:off x="7449312" y="460342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17478390-C767-FF43-BF13-4A89354A8630}"/>
                </a:ext>
              </a:extLst>
            </p:cNvPr>
            <p:cNvSpPr/>
            <p:nvPr/>
          </p:nvSpPr>
          <p:spPr>
            <a:xfrm rot="5400000">
              <a:off x="7449312" y="375654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9A6CB62-2806-364D-B7EA-EC3A67E7ED18}"/>
                </a:ext>
              </a:extLst>
            </p:cNvPr>
            <p:cNvSpPr/>
            <p:nvPr/>
          </p:nvSpPr>
          <p:spPr>
            <a:xfrm rot="5400000">
              <a:off x="7449312" y="502685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262A68A1-C925-C846-99BB-72C898C02D38}"/>
                </a:ext>
              </a:extLst>
            </p:cNvPr>
            <p:cNvSpPr/>
            <p:nvPr/>
          </p:nvSpPr>
          <p:spPr>
            <a:xfrm rot="5400000">
              <a:off x="7449312" y="545029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7488A13-3F95-E94E-8898-864E91A591BD}"/>
                </a:ext>
              </a:extLst>
            </p:cNvPr>
            <p:cNvSpPr/>
            <p:nvPr/>
          </p:nvSpPr>
          <p:spPr>
            <a:xfrm rot="5400000">
              <a:off x="7449312" y="587373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4BA7575-416C-7D48-A1AF-5CCA80842EED}"/>
                </a:ext>
              </a:extLst>
            </p:cNvPr>
            <p:cNvSpPr/>
            <p:nvPr/>
          </p:nvSpPr>
          <p:spPr>
            <a:xfrm rot="5400000">
              <a:off x="7449312" y="121591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7C74CD41-CD08-1740-98E9-91220329A792}"/>
                </a:ext>
              </a:extLst>
            </p:cNvPr>
            <p:cNvSpPr/>
            <p:nvPr/>
          </p:nvSpPr>
          <p:spPr>
            <a:xfrm rot="5400000">
              <a:off x="7449312" y="149820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5C5D50E0-D25A-924E-9E36-4CA8CB15B517}"/>
                </a:ext>
              </a:extLst>
            </p:cNvPr>
            <p:cNvSpPr/>
            <p:nvPr/>
          </p:nvSpPr>
          <p:spPr>
            <a:xfrm rot="5400000">
              <a:off x="7449312" y="234508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FE5ADA0-163A-4647-BEFF-7D6795FF294C}"/>
                </a:ext>
              </a:extLst>
            </p:cNvPr>
            <p:cNvSpPr/>
            <p:nvPr/>
          </p:nvSpPr>
          <p:spPr>
            <a:xfrm rot="5400000">
              <a:off x="7449312" y="178050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D5156B5-C8D5-E94A-8E6C-88944DBB2190}"/>
                </a:ext>
              </a:extLst>
            </p:cNvPr>
            <p:cNvSpPr/>
            <p:nvPr/>
          </p:nvSpPr>
          <p:spPr>
            <a:xfrm rot="5400000">
              <a:off x="7449312" y="262737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E264EC23-8223-5C49-8135-D8B5918D301B}"/>
                </a:ext>
              </a:extLst>
            </p:cNvPr>
            <p:cNvSpPr/>
            <p:nvPr/>
          </p:nvSpPr>
          <p:spPr>
            <a:xfrm rot="5400000">
              <a:off x="7449312" y="290966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03755734-9C19-A94D-B326-489379DB9E7F}"/>
                </a:ext>
              </a:extLst>
            </p:cNvPr>
            <p:cNvSpPr/>
            <p:nvPr/>
          </p:nvSpPr>
          <p:spPr>
            <a:xfrm rot="5400000">
              <a:off x="7449312" y="446227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50A9523-4B31-5543-B16C-25C8A7F71273}"/>
                </a:ext>
              </a:extLst>
            </p:cNvPr>
            <p:cNvSpPr/>
            <p:nvPr/>
          </p:nvSpPr>
          <p:spPr>
            <a:xfrm rot="5400000">
              <a:off x="7449312" y="206279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59D425A-9267-B940-989D-4346D35CF0EC}"/>
                </a:ext>
              </a:extLst>
            </p:cNvPr>
            <p:cNvSpPr/>
            <p:nvPr/>
          </p:nvSpPr>
          <p:spPr>
            <a:xfrm rot="5400000">
              <a:off x="7449312" y="319196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ED32141-6CE5-B14F-B553-9FC973BAC306}"/>
                </a:ext>
              </a:extLst>
            </p:cNvPr>
            <p:cNvSpPr/>
            <p:nvPr/>
          </p:nvSpPr>
          <p:spPr>
            <a:xfrm rot="5400000">
              <a:off x="7449312" y="361539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4072015-7408-C646-8B1A-0954A3058AE9}"/>
                </a:ext>
              </a:extLst>
            </p:cNvPr>
            <p:cNvSpPr/>
            <p:nvPr/>
          </p:nvSpPr>
          <p:spPr>
            <a:xfrm rot="5400000">
              <a:off x="7449312" y="488571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205B57F-2EB5-E24A-B68D-F1FB0E727966}"/>
                </a:ext>
              </a:extLst>
            </p:cNvPr>
            <p:cNvSpPr/>
            <p:nvPr/>
          </p:nvSpPr>
          <p:spPr>
            <a:xfrm rot="5400000">
              <a:off x="7449312" y="403883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31B670B4-9EE8-E541-92B4-0E12F50F9F4C}"/>
                </a:ext>
              </a:extLst>
            </p:cNvPr>
            <p:cNvSpPr/>
            <p:nvPr/>
          </p:nvSpPr>
          <p:spPr>
            <a:xfrm rot="5400000">
              <a:off x="7449312" y="530915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E3CEC73B-7CDC-D942-BB03-CA610DB12D34}"/>
                </a:ext>
              </a:extLst>
            </p:cNvPr>
            <p:cNvSpPr/>
            <p:nvPr/>
          </p:nvSpPr>
          <p:spPr>
            <a:xfrm rot="5400000">
              <a:off x="7449312" y="573258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FD842DD-9CF6-2845-866E-DF996F38F702}"/>
                </a:ext>
              </a:extLst>
            </p:cNvPr>
            <p:cNvSpPr/>
            <p:nvPr/>
          </p:nvSpPr>
          <p:spPr>
            <a:xfrm rot="5400000">
              <a:off x="7449312" y="474456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8039526-A017-5F4A-99CB-0585AF7509C5}"/>
                </a:ext>
              </a:extLst>
            </p:cNvPr>
            <p:cNvSpPr/>
            <p:nvPr/>
          </p:nvSpPr>
          <p:spPr>
            <a:xfrm rot="5400000">
              <a:off x="7449312" y="347425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D52CA9F-7D26-3E40-B86B-372128E366CB}"/>
                </a:ext>
              </a:extLst>
            </p:cNvPr>
            <p:cNvSpPr/>
            <p:nvPr/>
          </p:nvSpPr>
          <p:spPr>
            <a:xfrm rot="5400000">
              <a:off x="7449312" y="389769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39B219A-B281-3A43-AC26-A5CE73777821}"/>
                </a:ext>
              </a:extLst>
            </p:cNvPr>
            <p:cNvSpPr/>
            <p:nvPr/>
          </p:nvSpPr>
          <p:spPr>
            <a:xfrm rot="5400000">
              <a:off x="7449312" y="516800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713D61F4-C7BD-7846-A607-9083498A4F4C}"/>
                </a:ext>
              </a:extLst>
            </p:cNvPr>
            <p:cNvSpPr/>
            <p:nvPr/>
          </p:nvSpPr>
          <p:spPr>
            <a:xfrm rot="5400000">
              <a:off x="7449312" y="432112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E460B8EB-EB5D-6B45-B0AF-18C2FB8F2BB0}"/>
                </a:ext>
              </a:extLst>
            </p:cNvPr>
            <p:cNvSpPr/>
            <p:nvPr/>
          </p:nvSpPr>
          <p:spPr>
            <a:xfrm rot="5400000">
              <a:off x="7449312" y="559144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4104713D-10E2-FE40-87B8-462AFF63A9B6}"/>
                </a:ext>
              </a:extLst>
            </p:cNvPr>
            <p:cNvSpPr/>
            <p:nvPr/>
          </p:nvSpPr>
          <p:spPr>
            <a:xfrm rot="5400000">
              <a:off x="7449312" y="601488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1B57D1AA-3A29-BB4F-8FC0-2E9AA5EC3DAA}"/>
                </a:ext>
              </a:extLst>
            </p:cNvPr>
            <p:cNvSpPr txBox="1"/>
            <p:nvPr/>
          </p:nvSpPr>
          <p:spPr>
            <a:xfrm>
              <a:off x="7515606" y="943618"/>
              <a:ext cx="531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37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414846C8-5184-6E45-9109-DC1E9161C7BA}"/>
                </a:ext>
              </a:extLst>
            </p:cNvPr>
            <p:cNvSpPr txBox="1"/>
            <p:nvPr/>
          </p:nvSpPr>
          <p:spPr>
            <a:xfrm>
              <a:off x="7515606" y="5886950"/>
              <a:ext cx="531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72</a:t>
              </a:r>
            </a:p>
          </p:txBody>
        </p:sp>
      </p:grpSp>
      <p:sp>
        <p:nvSpPr>
          <p:cNvPr id="521" name="TextBox 520">
            <a:extLst>
              <a:ext uri="{FF2B5EF4-FFF2-40B4-BE49-F238E27FC236}">
                <a16:creationId xmlns:a16="http://schemas.microsoft.com/office/drawing/2014/main" id="{4B1C5AC6-5067-0743-AB61-BC5C4BD692F6}"/>
              </a:ext>
            </a:extLst>
          </p:cNvPr>
          <p:cNvSpPr txBox="1"/>
          <p:nvPr/>
        </p:nvSpPr>
        <p:spPr>
          <a:xfrm>
            <a:off x="6903589" y="2274838"/>
            <a:ext cx="20264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Considerations:</a:t>
            </a:r>
          </a:p>
          <a:p>
            <a:r>
              <a:rPr lang="en-US" sz="1600" dirty="0"/>
              <a:t>• 72 wires use 1 loom</a:t>
            </a:r>
          </a:p>
          <a:p>
            <a:r>
              <a:rPr lang="en-US" sz="1600" dirty="0"/>
              <a:t>   +78-pin D-connector</a:t>
            </a:r>
          </a:p>
          <a:p>
            <a:r>
              <a:rPr lang="en-US" sz="1600" dirty="0"/>
              <a:t>• 200 µm x 300 µm </a:t>
            </a:r>
          </a:p>
          <a:p>
            <a:r>
              <a:rPr lang="en-US" sz="1600" dirty="0"/>
              <a:t>   bond pads</a:t>
            </a:r>
          </a:p>
          <a:p>
            <a:r>
              <a:rPr lang="en-US" sz="1600" dirty="0"/>
              <a:t>• 250 µm pitch x 36</a:t>
            </a:r>
          </a:p>
          <a:p>
            <a:r>
              <a:rPr lang="en-US" sz="1600" dirty="0"/>
              <a:t>   bond pads = 9 mm</a:t>
            </a:r>
          </a:p>
          <a:p>
            <a:r>
              <a:rPr lang="en-US" sz="1600" dirty="0"/>
              <a:t>• Use 1 cm</a:t>
            </a:r>
            <a:r>
              <a:rPr lang="en-US" sz="1600" baseline="30000" dirty="0"/>
              <a:t>2</a:t>
            </a:r>
            <a:r>
              <a:rPr lang="en-US" sz="1600" dirty="0"/>
              <a:t> chip size</a:t>
            </a:r>
          </a:p>
          <a:p>
            <a:r>
              <a:rPr lang="en-US" sz="1600" dirty="0"/>
              <a:t>   for 128-pixel arrays.</a:t>
            </a:r>
          </a:p>
        </p:txBody>
      </p: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62727387-B75A-A847-A295-F95C3F1224FB}"/>
              </a:ext>
            </a:extLst>
          </p:cNvPr>
          <p:cNvGrpSpPr/>
          <p:nvPr/>
        </p:nvGrpSpPr>
        <p:grpSpPr>
          <a:xfrm rot="10800000">
            <a:off x="1658971" y="3438050"/>
            <a:ext cx="1207008" cy="890016"/>
            <a:chOff x="5535168" y="2606040"/>
            <a:chExt cx="1207008" cy="890016"/>
          </a:xfrm>
        </p:grpSpPr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D096FF53-2D33-A14C-B3E1-885DA5D0B785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1865265-3AC6-7943-8665-B0DB24577AF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078E0ACB-E85F-FF41-AB92-E20686AC6AD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61C8B7C-18B1-5F46-8D3D-1379DF0AA1E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FBB368EC-5C5A-B342-AAE9-BE90C49E28F3}"/>
              </a:ext>
            </a:extLst>
          </p:cNvPr>
          <p:cNvGrpSpPr/>
          <p:nvPr/>
        </p:nvGrpSpPr>
        <p:grpSpPr>
          <a:xfrm rot="10800000">
            <a:off x="3638647" y="920926"/>
            <a:ext cx="890016" cy="1207008"/>
            <a:chOff x="3864864" y="4751832"/>
            <a:chExt cx="890016" cy="1207008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B1AC858-9E9B-A54E-9CDA-2472536C71A1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2296406-836B-BD44-A2C3-71AC0AED77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6928C447-C81D-1342-A439-05D0F90BB8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05B5D68E-5994-E44E-955A-4E8E2D6CE6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2513DA3B-840A-214C-B38B-CDF11CB2E074}"/>
              </a:ext>
            </a:extLst>
          </p:cNvPr>
          <p:cNvCxnSpPr>
            <a:cxnSpLocks/>
          </p:cNvCxnSpPr>
          <p:nvPr/>
        </p:nvCxnSpPr>
        <p:spPr>
          <a:xfrm flipV="1">
            <a:off x="436514" y="371058"/>
            <a:ext cx="0" cy="5921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id="{6EFA89F6-B207-9C48-8040-36B338018012}"/>
              </a:ext>
            </a:extLst>
          </p:cNvPr>
          <p:cNvSpPr txBox="1"/>
          <p:nvPr/>
        </p:nvSpPr>
        <p:spPr>
          <a:xfrm rot="16200000">
            <a:off x="-1018483" y="3271393"/>
            <a:ext cx="254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mm x 10 mm chip size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BFF7FD6-8D8E-474F-B8F4-1DFBBA97EE37}"/>
              </a:ext>
            </a:extLst>
          </p:cNvPr>
          <p:cNvCxnSpPr>
            <a:cxnSpLocks/>
          </p:cNvCxnSpPr>
          <p:nvPr/>
        </p:nvCxnSpPr>
        <p:spPr>
          <a:xfrm>
            <a:off x="1214411" y="294699"/>
            <a:ext cx="5094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FB06CF48-2C23-CE49-8E32-2E2C7FD377AC}"/>
              </a:ext>
            </a:extLst>
          </p:cNvPr>
          <p:cNvSpPr txBox="1"/>
          <p:nvPr/>
        </p:nvSpPr>
        <p:spPr>
          <a:xfrm>
            <a:off x="1952244" y="0"/>
            <a:ext cx="388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 mm for bond pads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1DE29D-8009-D441-89DE-50F34D73A98D}"/>
              </a:ext>
            </a:extLst>
          </p:cNvPr>
          <p:cNvCxnSpPr>
            <a:cxnSpLocks/>
          </p:cNvCxnSpPr>
          <p:nvPr/>
        </p:nvCxnSpPr>
        <p:spPr>
          <a:xfrm flipH="1">
            <a:off x="4700256" y="4295457"/>
            <a:ext cx="292030" cy="2926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0FB5A94-3BC4-0245-85DD-B3CCBD16AA05}"/>
              </a:ext>
            </a:extLst>
          </p:cNvPr>
          <p:cNvSpPr txBox="1"/>
          <p:nvPr/>
        </p:nvSpPr>
        <p:spPr>
          <a:xfrm>
            <a:off x="5008530" y="4217810"/>
            <a:ext cx="1366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  <a:p>
            <a:r>
              <a:rPr lang="en-US" sz="1600" dirty="0"/>
              <a:t>pitch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8F609F6-B4D9-F543-987A-C72E84606E44}"/>
              </a:ext>
            </a:extLst>
          </p:cNvPr>
          <p:cNvCxnSpPr>
            <a:cxnSpLocks/>
          </p:cNvCxnSpPr>
          <p:nvPr/>
        </p:nvCxnSpPr>
        <p:spPr>
          <a:xfrm flipH="1">
            <a:off x="5084167" y="3913469"/>
            <a:ext cx="292030" cy="29265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30CDCDB2-3DE1-1047-B46A-F389EC6C64EF}"/>
              </a:ext>
            </a:extLst>
          </p:cNvPr>
          <p:cNvSpPr txBox="1"/>
          <p:nvPr/>
        </p:nvSpPr>
        <p:spPr>
          <a:xfrm>
            <a:off x="1214411" y="6287411"/>
            <a:ext cx="1432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Pixel pitch?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E2E7DB4-3A3C-9147-A7D2-1BC1A8119026}"/>
              </a:ext>
            </a:extLst>
          </p:cNvPr>
          <p:cNvCxnSpPr>
            <a:cxnSpLocks/>
          </p:cNvCxnSpPr>
          <p:nvPr/>
        </p:nvCxnSpPr>
        <p:spPr>
          <a:xfrm flipH="1" flipV="1">
            <a:off x="1968192" y="6212779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4D886C0-4B77-144A-8968-9ABD80906A72}"/>
              </a:ext>
            </a:extLst>
          </p:cNvPr>
          <p:cNvCxnSpPr>
            <a:cxnSpLocks/>
          </p:cNvCxnSpPr>
          <p:nvPr/>
        </p:nvCxnSpPr>
        <p:spPr>
          <a:xfrm flipH="1" flipV="1">
            <a:off x="2030712" y="6154095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FEB98B4-4497-2B44-B344-55E878C39760}"/>
              </a:ext>
            </a:extLst>
          </p:cNvPr>
          <p:cNvCxnSpPr>
            <a:cxnSpLocks/>
          </p:cNvCxnSpPr>
          <p:nvPr/>
        </p:nvCxnSpPr>
        <p:spPr>
          <a:xfrm flipV="1">
            <a:off x="1519085" y="6152757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16E29A41-8B6C-1A43-8438-26B5B1C8A98F}"/>
              </a:ext>
            </a:extLst>
          </p:cNvPr>
          <p:cNvCxnSpPr>
            <a:cxnSpLocks/>
          </p:cNvCxnSpPr>
          <p:nvPr/>
        </p:nvCxnSpPr>
        <p:spPr>
          <a:xfrm flipV="1">
            <a:off x="1578095" y="6213791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44AC524-2403-F244-883C-E881886B75E7}"/>
              </a:ext>
            </a:extLst>
          </p:cNvPr>
          <p:cNvSpPr txBox="1"/>
          <p:nvPr/>
        </p:nvSpPr>
        <p:spPr>
          <a:xfrm>
            <a:off x="4714486" y="1547985"/>
            <a:ext cx="126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STJ+210µm</a:t>
            </a:r>
          </a:p>
          <a:p>
            <a:pPr algn="r"/>
            <a:r>
              <a:rPr lang="en-US" sz="1600" dirty="0"/>
              <a:t>pitch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884279B-5C11-084F-994B-E17B4441FD0E}"/>
              </a:ext>
            </a:extLst>
          </p:cNvPr>
          <p:cNvCxnSpPr>
            <a:cxnSpLocks/>
          </p:cNvCxnSpPr>
          <p:nvPr/>
        </p:nvCxnSpPr>
        <p:spPr>
          <a:xfrm>
            <a:off x="4975395" y="1869338"/>
            <a:ext cx="292030" cy="292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55FC20F-6653-974D-ABAD-6EBCF6355AB4}"/>
              </a:ext>
            </a:extLst>
          </p:cNvPr>
          <p:cNvCxnSpPr>
            <a:cxnSpLocks/>
          </p:cNvCxnSpPr>
          <p:nvPr/>
        </p:nvCxnSpPr>
        <p:spPr>
          <a:xfrm flipH="1" flipV="1">
            <a:off x="4729304" y="4040809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6A3B7EC-5B02-554B-BB46-6440EDFFECFE}"/>
              </a:ext>
            </a:extLst>
          </p:cNvPr>
          <p:cNvCxnSpPr>
            <a:cxnSpLocks/>
          </p:cNvCxnSpPr>
          <p:nvPr/>
        </p:nvCxnSpPr>
        <p:spPr>
          <a:xfrm flipH="1" flipV="1">
            <a:off x="4799936" y="3913030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1B3288E-3F55-4D40-B757-D3D5D138E49C}"/>
              </a:ext>
            </a:extLst>
          </p:cNvPr>
          <p:cNvCxnSpPr>
            <a:cxnSpLocks/>
          </p:cNvCxnSpPr>
          <p:nvPr/>
        </p:nvCxnSpPr>
        <p:spPr>
          <a:xfrm flipV="1">
            <a:off x="4655125" y="2107637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C9198A4-0537-1042-80BA-E007C84165D5}"/>
              </a:ext>
            </a:extLst>
          </p:cNvPr>
          <p:cNvCxnSpPr>
            <a:cxnSpLocks/>
          </p:cNvCxnSpPr>
          <p:nvPr/>
        </p:nvCxnSpPr>
        <p:spPr>
          <a:xfrm flipV="1">
            <a:off x="4391120" y="1897050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1B7CBB6-2443-F646-978E-40FDBAB1EFFA}"/>
              </a:ext>
            </a:extLst>
          </p:cNvPr>
          <p:cNvGrpSpPr/>
          <p:nvPr/>
        </p:nvGrpSpPr>
        <p:grpSpPr>
          <a:xfrm rot="2708851">
            <a:off x="2366142" y="2218762"/>
            <a:ext cx="2851998" cy="2308324"/>
            <a:chOff x="6965511" y="2274838"/>
            <a:chExt cx="2851998" cy="23083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2FF867-7258-7C44-9C1A-A4BC2A7F520B}"/>
                </a:ext>
              </a:extLst>
            </p:cNvPr>
            <p:cNvSpPr/>
            <p:nvPr/>
          </p:nvSpPr>
          <p:spPr>
            <a:xfrm>
              <a:off x="7151914" y="3331892"/>
              <a:ext cx="2475220" cy="2386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DE2DE6-BC68-3D40-BCF1-0187DA1C6ED8}"/>
                </a:ext>
              </a:extLst>
            </p:cNvPr>
            <p:cNvGrpSpPr/>
            <p:nvPr/>
          </p:nvGrpSpPr>
          <p:grpSpPr>
            <a:xfrm>
              <a:off x="6965511" y="2274838"/>
              <a:ext cx="2739970" cy="1154162"/>
              <a:chOff x="6932854" y="3089496"/>
              <a:chExt cx="2739970" cy="11541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03EA072-1CC3-DC40-954C-2283FCC087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32854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D0458FB-569B-8B4F-B24E-DE549AFBF0D0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2775CCB4-C3DE-C043-836A-750164F01F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8124C3B2-6D1F-AA4E-A076-A71F691CA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DAEC521F-B2C6-314A-92F5-F1EB136C2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0C069A78-173D-B546-847D-EA5A116C4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95CD71C0-125C-AE46-8543-47EF9AFC5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32FA3AB1-AE7D-9542-99A1-3B40EB285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DAAE893-58CF-CD4B-B1D4-E589E9B95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FA3E796-F116-5C4B-B01B-F606B64BF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28E1C915-E5BB-C640-BD42-295C310EB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0A824875-66D0-F947-AC2F-FBC28B3D3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BE890C0A-33E8-A745-AD2A-0895442B7A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D262F9FB-9256-EE49-9534-B0FAD107C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B01E1149-3585-C44F-B4F0-12FB61B2B5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C2D21765-583F-204C-8C64-C4CBC0695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2CDF02A4-07FA-F94F-B25B-7866BECB2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AF536A80-8020-F942-933E-B2D3621E0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ABCF3F89-B361-B347-B1C1-C2EA44063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DE930AD7-26E2-494A-BA5B-D8F4BB98E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ABBB2C3E-AE62-5E40-BE65-32CD2BD2B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C0BFD3D3-74E5-A241-ADC9-B236EA6B5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96706D6-3FF3-EF48-984F-E489750934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E0D561B0-720B-504A-A9C6-A64917AB32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5DB68886-14C1-6948-9279-840D6DA97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9C0F810A-73D9-0049-8849-0AD770AF0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D0E9471C-AE84-104F-9AFD-E22147A69FE3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63DC64F6-95DC-DC4F-8CB6-05E33E19C7A6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82" name="Straight Arrow Connector 281">
                  <a:extLst>
                    <a:ext uri="{FF2B5EF4-FFF2-40B4-BE49-F238E27FC236}">
                      <a16:creationId xmlns:a16="http://schemas.microsoft.com/office/drawing/2014/main" id="{EF072600-E2D0-E040-A024-2DC04256A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5BB97117-6DE3-B441-A3FC-DB32146E8DD5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E34F3AE0-6DEF-C847-95EF-4296D20C71C0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DDA19739-E5AC-2C4F-B701-5206B5438481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D444C340-5B58-DB43-9C69-D456CB3A99DE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21911841-3D0F-2647-BF3A-7E55BA84F11F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D2BBA2BE-87D4-9E45-8030-6BF35236A882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4DEC66D1-96DC-2A44-BD5B-8DE56AB3D3D8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849DAC26-6D10-A04B-9344-EAD2AE476AC0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12B17752-98DE-F74A-B721-72B892F2779E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AF4B7B6-B26C-8B41-A8EE-602A980C5539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651A5AB9-DE4D-4D49-A4A1-274681A78CD7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019CD503-C806-4347-BC4A-322BE4742B36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81A38F5-7AF5-D343-8C9C-28824A4D45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4ADFE7EC-A9C8-DD49-A122-EF7ABE613D5F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5DF20DA1-B2A0-AC4C-BA0A-FD23A6D6E31E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D94D895-03EA-F941-8731-A5A43B3EBA58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749E6935-2F83-CF45-AF10-0DF3E1DE3868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C31D80B-1F27-9740-81CC-CE11C53487F7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99499DC-D5F0-4C42-B85C-9E456889E506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DC6A019-4153-EF4A-B89E-8EFCFBBCBAB1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05B2CC71-8536-1849-A997-89991B4669A7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069C16E5-89EA-7B40-A2C9-D131757FF83C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1FB1B12B-2400-8F46-97C8-39FCC7CE34D0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E8248516-B2BC-914A-B2D1-BBBF08D980BD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51DA60A5-62E9-B545-A97E-36895615D519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01D5B70F-DA1F-A642-8D74-AF05089665AA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6E9D09B1-2F15-E841-AF43-753DB7087A5F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64B4765-F36B-8343-A0B5-5CA5EEBC540A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47D5FCA7-D9F1-494D-A4F2-00BC563C4FBF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4D263C18-3054-8248-9333-052C7E594BCC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F062CA8B-E3E3-9F49-910A-E577785F3951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FDBFB8F5-6BA7-1A44-B895-B0A0E876D914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70230510-B078-0C4F-B7BD-C77B55F4474D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D250741B-ABE2-A24C-8A19-0CA0AA5763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64656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E0C436FF-B806-6547-8496-D8313782D8B0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DEE1D76E-6F7C-DC48-ABD8-090D9E059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5C2D2CC4-B752-EE47-B1D9-810660A724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01FA8E50-5902-4543-9713-5A88B0273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213541A4-9267-2644-95AB-06767E4FE4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2D08D763-C19E-3F40-BBDD-7B1570A1C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6A50672D-290D-2D43-9776-D859617F0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8D243852-94AD-B845-B23C-2EA8E2AB3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2739C1A3-12C5-C64A-81B3-B12475FC7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7018F833-CCF5-0045-856B-8D0CE63020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D54587E6-73B1-D941-A722-B4F3D6179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6CF63738-AC9E-0C40-838A-03888A9CF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7722B8E2-B4F9-724E-83C6-313CA574D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D8FA9FD8-BF84-2541-BEDF-6466E20F71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733C2457-6903-254D-9F45-96C8E3954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BEF43454-089D-9149-BCDD-E5AB334F3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1231F42F-5D63-374D-A091-059F291D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5B7B9FBD-632D-204A-9DA2-3E2CFDD5A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8BAAD4C7-7010-9644-B0D0-E458F0631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298B4C27-F5E5-4541-B75A-F817FFDBE1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5FEC487F-F8DA-E648-8E0C-E6A728B56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8996D63B-5F3F-044D-8E96-0AEBF2638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517D6D30-99D1-3744-B0F3-6EFC7DDBA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CC3A34A5-58D6-6F41-A63C-F2E09C8D5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4D9BE0A5-5682-BD48-B394-E9E707FB0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4A8D690E-16A5-6C40-9C04-589D9E952903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5EF90B18-053E-E448-9FA3-0A8F40BC5354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7C13B440-AC94-7C41-9A7B-858AE9BEDB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1CCA627E-E927-4F40-81F5-89073C9F324B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4BA36F81-F523-D443-99B6-4E7370CB10B9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78CCFCD7-284C-6542-90FF-06FB48B11E53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60EE1CFB-B999-7242-9507-82ED453285D6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0B1173AD-4887-4A47-9A26-7061C8363027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015A7184-A8D3-6B4D-A19B-ED391AA3A1F1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59C60FE4-DE25-CC4C-A431-F29BBE718139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8DEC099F-FD1D-6F46-999B-542B2E385225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5CF3A520-6B60-204F-B7F3-412C9C3FFBE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298952CB-69C7-1543-85B2-25038AA5A9C3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81174573-789F-2F47-A621-C63EDDFE0BF4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9C5F5FA9-0387-354B-91B2-4A9492205C20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CA481931-FBE3-8D44-AA61-11FE07DFD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07D45E09-13FE-E548-8B2C-F80EFA1EFAB8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6" name="Rectangle 605">
                  <a:extLst>
                    <a:ext uri="{FF2B5EF4-FFF2-40B4-BE49-F238E27FC236}">
                      <a16:creationId xmlns:a16="http://schemas.microsoft.com/office/drawing/2014/main" id="{A2B1BF4F-646D-0E43-B094-814816472C68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7" name="Rectangle 606">
                  <a:extLst>
                    <a:ext uri="{FF2B5EF4-FFF2-40B4-BE49-F238E27FC236}">
                      <a16:creationId xmlns:a16="http://schemas.microsoft.com/office/drawing/2014/main" id="{E5E57E5F-70A5-244D-964D-45193FBEC1B7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8" name="Rectangle 607">
                  <a:extLst>
                    <a:ext uri="{FF2B5EF4-FFF2-40B4-BE49-F238E27FC236}">
                      <a16:creationId xmlns:a16="http://schemas.microsoft.com/office/drawing/2014/main" id="{2AD4BD71-5E6F-634B-8F70-5E65E04B1ABC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1D0B0923-6CEE-0543-903B-EA8352BD111F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0" name="Rectangle 609">
                  <a:extLst>
                    <a:ext uri="{FF2B5EF4-FFF2-40B4-BE49-F238E27FC236}">
                      <a16:creationId xmlns:a16="http://schemas.microsoft.com/office/drawing/2014/main" id="{328800A7-280C-4B49-AB0C-E36389502A03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1" name="Rectangle 610">
                  <a:extLst>
                    <a:ext uri="{FF2B5EF4-FFF2-40B4-BE49-F238E27FC236}">
                      <a16:creationId xmlns:a16="http://schemas.microsoft.com/office/drawing/2014/main" id="{A236CE99-FD33-0146-8E9F-B15ADAD6596B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2" name="Rectangle 611">
                  <a:extLst>
                    <a:ext uri="{FF2B5EF4-FFF2-40B4-BE49-F238E27FC236}">
                      <a16:creationId xmlns:a16="http://schemas.microsoft.com/office/drawing/2014/main" id="{05D1125C-5A41-4C4F-948C-582E5318E614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3" name="Rectangle 612">
                  <a:extLst>
                    <a:ext uri="{FF2B5EF4-FFF2-40B4-BE49-F238E27FC236}">
                      <a16:creationId xmlns:a16="http://schemas.microsoft.com/office/drawing/2014/main" id="{A82E047F-8FA3-EE4A-AE19-F53971FA28C6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4" name="Rectangle 613">
                  <a:extLst>
                    <a:ext uri="{FF2B5EF4-FFF2-40B4-BE49-F238E27FC236}">
                      <a16:creationId xmlns:a16="http://schemas.microsoft.com/office/drawing/2014/main" id="{BDA70D11-514E-8649-886A-1B1BD995136F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225DB9BC-326F-EA4D-8F86-246155697689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6" name="Rectangle 615">
                  <a:extLst>
                    <a:ext uri="{FF2B5EF4-FFF2-40B4-BE49-F238E27FC236}">
                      <a16:creationId xmlns:a16="http://schemas.microsoft.com/office/drawing/2014/main" id="{22D9A129-55F9-7542-804C-40A6CDCA433F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8D3C91DC-D5FE-EC45-BA7D-629C97EBF7EC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F28BDCD8-E383-2042-A047-6B080E3AD210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9" name="Rectangle 618">
                  <a:extLst>
                    <a:ext uri="{FF2B5EF4-FFF2-40B4-BE49-F238E27FC236}">
                      <a16:creationId xmlns:a16="http://schemas.microsoft.com/office/drawing/2014/main" id="{85499064-139E-C64A-B43B-2868BDC1761D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0" name="Rectangle 619">
                  <a:extLst>
                    <a:ext uri="{FF2B5EF4-FFF2-40B4-BE49-F238E27FC236}">
                      <a16:creationId xmlns:a16="http://schemas.microsoft.com/office/drawing/2014/main" id="{C6B9B897-BCCC-A34B-BF6A-CF27750A4B53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ED9FAB0D-9E77-614E-ACA5-CC75D2806C19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546F32CD-E0EC-3B40-8A76-CEF84D3BEAE4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9E0E48FD-6C08-874A-BBCC-4F912D0E3A06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A66256D5-B382-E540-B527-9CE612EB4BF2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B4A8C607-3D11-BF4A-8EC8-1F103BA000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6788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EB44B2B7-63C5-4F40-B830-74FEE15FFDF0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88C6B10D-B0AB-2C49-835C-8EE374E51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C24D5505-0684-A14B-857F-46C2878B4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DD795F61-F032-104B-B877-87E63EC3B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CBF93D4C-6B99-8343-9631-F44EFA487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12DC8524-A650-584E-AE78-8137CCBD7D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74122494-2C36-0048-836B-182B67A3CB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AFDC3D4C-4019-F147-9BD9-F66E30DDC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5A920B1D-C4DA-DA44-933C-7AFF8C60B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B268FAC9-0729-094C-8A6F-A412F30DE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F6D3D571-47AE-C949-8B1B-3612ADF62A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F50A0EA1-C975-654E-ACAA-1D79F1559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BCA59844-4780-3D46-9133-3144FD9D6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Connector 638">
                  <a:extLst>
                    <a:ext uri="{FF2B5EF4-FFF2-40B4-BE49-F238E27FC236}">
                      <a16:creationId xmlns:a16="http://schemas.microsoft.com/office/drawing/2014/main" id="{ABD8D793-C848-E840-9558-83B857AD1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DC0B8D86-D9C0-7E46-A12C-A1AE727709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6BBD64E7-D716-2C47-86EA-D2425FEBE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BC1C9C73-3C5D-AA44-98D5-85F30EA9B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AACA4D88-28FA-094A-996F-8CEF4F4F7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1F477B10-8867-5D4D-B19B-31396ED38D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A371AB7A-99CF-F842-973E-9EA196EAE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D0F35443-8C41-9646-8E46-B970208C2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78C87C04-D83F-314C-8735-FFFA73D74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B4F274F9-F042-0C42-B48F-EB1621554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9C8A0D3D-6BCE-CE47-9DA7-4BF84D1F2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98D5C445-D5EE-7E46-BF7F-41069570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1" name="Rectangle 650">
                  <a:extLst>
                    <a:ext uri="{FF2B5EF4-FFF2-40B4-BE49-F238E27FC236}">
                      <a16:creationId xmlns:a16="http://schemas.microsoft.com/office/drawing/2014/main" id="{3C1A3583-7A3C-A346-B71F-88D7A968F4D9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89DF70DE-ACB5-2E4E-B3C3-71AA337E5A33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653" name="Straight Arrow Connector 652">
                  <a:extLst>
                    <a:ext uri="{FF2B5EF4-FFF2-40B4-BE49-F238E27FC236}">
                      <a16:creationId xmlns:a16="http://schemas.microsoft.com/office/drawing/2014/main" id="{F124D5FB-3FBB-DD48-92BA-3CE58BD85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FBF4C9DC-F88D-EE48-ACFE-0503F3B860DB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5" name="Rectangle 654">
                  <a:extLst>
                    <a:ext uri="{FF2B5EF4-FFF2-40B4-BE49-F238E27FC236}">
                      <a16:creationId xmlns:a16="http://schemas.microsoft.com/office/drawing/2014/main" id="{4FF648B4-7246-264F-93E4-2A5A976FB869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6" name="Rectangle 655">
                  <a:extLst>
                    <a:ext uri="{FF2B5EF4-FFF2-40B4-BE49-F238E27FC236}">
                      <a16:creationId xmlns:a16="http://schemas.microsoft.com/office/drawing/2014/main" id="{89210603-8A29-F945-85F5-82D7A613357B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F8C5BFF3-0711-3549-B91B-86258097F41A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56916EFE-F738-8747-8894-0FB8E3B8D6C3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47A83FE9-276C-6D42-96FB-11E87BD6F522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EEE3D544-4EE6-744C-A80A-D5D7F5809882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A6902803-550E-C842-A1C9-8A6280E9A152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EAA31714-0292-3E4E-8058-61CFC66C8EAD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3" name="Rectangle 662">
                  <a:extLst>
                    <a:ext uri="{FF2B5EF4-FFF2-40B4-BE49-F238E27FC236}">
                      <a16:creationId xmlns:a16="http://schemas.microsoft.com/office/drawing/2014/main" id="{01278D75-4A27-1C40-A960-389AE4E07F73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4" name="Rectangle 663">
                  <a:extLst>
                    <a:ext uri="{FF2B5EF4-FFF2-40B4-BE49-F238E27FC236}">
                      <a16:creationId xmlns:a16="http://schemas.microsoft.com/office/drawing/2014/main" id="{645D410A-CC50-EA4B-AA29-1E5542F9798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5" name="Rectangle 664">
                  <a:extLst>
                    <a:ext uri="{FF2B5EF4-FFF2-40B4-BE49-F238E27FC236}">
                      <a16:creationId xmlns:a16="http://schemas.microsoft.com/office/drawing/2014/main" id="{1E3B9AC0-EA9F-3348-9F18-BEDEB7309D0D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4FD3750C-4F9F-A94F-9264-01D09D352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52966E64-1AD5-6441-BBCB-A4A2D7FF2F59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9D6ACF44-5E9B-864F-A5F1-58A0907B627C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FC3417A9-6C7C-9C49-9D86-4653F7E8DC7B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46D06D05-9F8E-0243-9465-5413CBE0BC1E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E8ED6BE8-AFA8-C145-8D30-BADA3E7A4F12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6FFEC02F-481E-294F-964A-3010CD633354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8C38955B-7E0D-D840-89D2-F375106FF194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7E566067-206F-EB41-B37C-F7750FF6F556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09E008B0-74CA-F740-AA2F-8C98D0BFEFDE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30DA5FEF-A300-8E4D-B654-0C971B10D480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EFF03B9E-08A5-064E-B448-478D0F67EBBB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A484FBE7-55ED-0E4C-838B-FAAA900D678A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9A925386-A0F8-F74A-8D74-6054648A6967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23AC7F40-F391-4245-AE4A-E1EECE7AFF6F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1" name="Rectangle 680">
                  <a:extLst>
                    <a:ext uri="{FF2B5EF4-FFF2-40B4-BE49-F238E27FC236}">
                      <a16:creationId xmlns:a16="http://schemas.microsoft.com/office/drawing/2014/main" id="{374332FE-010C-8642-A798-C473FDFDDFCB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2" name="Rectangle 681">
                  <a:extLst>
                    <a:ext uri="{FF2B5EF4-FFF2-40B4-BE49-F238E27FC236}">
                      <a16:creationId xmlns:a16="http://schemas.microsoft.com/office/drawing/2014/main" id="{0D52AB71-C057-E141-A7A6-72BAAA03F925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3" name="Rectangle 682">
                  <a:extLst>
                    <a:ext uri="{FF2B5EF4-FFF2-40B4-BE49-F238E27FC236}">
                      <a16:creationId xmlns:a16="http://schemas.microsoft.com/office/drawing/2014/main" id="{D6BEE7F4-526B-D841-BCD0-5A44F14AD432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4" name="Rectangle 683">
                  <a:extLst>
                    <a:ext uri="{FF2B5EF4-FFF2-40B4-BE49-F238E27FC236}">
                      <a16:creationId xmlns:a16="http://schemas.microsoft.com/office/drawing/2014/main" id="{2FB9A829-4A92-CC4E-B626-BC51AD1FC1B9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5" name="Rectangle 684">
                  <a:extLst>
                    <a:ext uri="{FF2B5EF4-FFF2-40B4-BE49-F238E27FC236}">
                      <a16:creationId xmlns:a16="http://schemas.microsoft.com/office/drawing/2014/main" id="{51F927F0-4304-C542-9134-6ADEA6190236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8F30E550-3B75-5C48-91BA-C7C9E50DFAE8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86BDF932-AECC-AD4A-B508-CB2D6E91E41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20722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62A1AEF2-F7B7-874A-90E4-E96D857D754D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F4F3960D-3334-6947-A399-4FE324A120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A1712C66-2F68-5441-8EB5-BF3130279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43F799F5-7920-DF48-94E7-CE97E338F5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2E8EC199-A723-594F-AD93-A9A8BCC543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>
                  <a:extLst>
                    <a:ext uri="{FF2B5EF4-FFF2-40B4-BE49-F238E27FC236}">
                      <a16:creationId xmlns:a16="http://schemas.microsoft.com/office/drawing/2014/main" id="{F7D5BC73-8AA9-9649-AF35-BA3B3E296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Straight Connector 693">
                  <a:extLst>
                    <a:ext uri="{FF2B5EF4-FFF2-40B4-BE49-F238E27FC236}">
                      <a16:creationId xmlns:a16="http://schemas.microsoft.com/office/drawing/2014/main" id="{128CB51A-0383-4F4D-9E77-3ADF7841D7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071FE8CF-9C95-2E41-AF46-C0486501F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0AEA02F7-3692-6340-8F44-901469C56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80736D8B-4BA1-9C4F-A045-C8F6E3158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311EDF9E-3269-4540-8C00-3B880B1BF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3DEA9C4B-7C6B-6444-8376-F99E4C4FE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33DCD3EE-DC1C-3C4F-90C6-F9954BA63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5FCA611E-25E6-3146-AC95-023D51FEE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2" name="Straight Connector 701">
                  <a:extLst>
                    <a:ext uri="{FF2B5EF4-FFF2-40B4-BE49-F238E27FC236}">
                      <a16:creationId xmlns:a16="http://schemas.microsoft.com/office/drawing/2014/main" id="{497B4AE4-F561-AE41-97C9-0CDA393B5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Straight Connector 702">
                  <a:extLst>
                    <a:ext uri="{FF2B5EF4-FFF2-40B4-BE49-F238E27FC236}">
                      <a16:creationId xmlns:a16="http://schemas.microsoft.com/office/drawing/2014/main" id="{0B036CEA-6E27-F045-91DD-1D773BD94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4" name="Straight Connector 703">
                  <a:extLst>
                    <a:ext uri="{FF2B5EF4-FFF2-40B4-BE49-F238E27FC236}">
                      <a16:creationId xmlns:a16="http://schemas.microsoft.com/office/drawing/2014/main" id="{D4ACA0B4-70AD-8B46-991C-F5BA701E5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5" name="Straight Connector 704">
                  <a:extLst>
                    <a:ext uri="{FF2B5EF4-FFF2-40B4-BE49-F238E27FC236}">
                      <a16:creationId xmlns:a16="http://schemas.microsoft.com/office/drawing/2014/main" id="{FE34B41A-58EC-A240-BB82-51A74CEE5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008037D1-6183-6745-A4EC-40CEBF896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7" name="Straight Connector 706">
                  <a:extLst>
                    <a:ext uri="{FF2B5EF4-FFF2-40B4-BE49-F238E27FC236}">
                      <a16:creationId xmlns:a16="http://schemas.microsoft.com/office/drawing/2014/main" id="{77D08803-A5FE-0D48-9752-2FE90F799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8" name="Straight Connector 707">
                  <a:extLst>
                    <a:ext uri="{FF2B5EF4-FFF2-40B4-BE49-F238E27FC236}">
                      <a16:creationId xmlns:a16="http://schemas.microsoft.com/office/drawing/2014/main" id="{F17BFB3F-4C90-594F-9CDF-DECF9607F9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9" name="Straight Connector 708">
                  <a:extLst>
                    <a:ext uri="{FF2B5EF4-FFF2-40B4-BE49-F238E27FC236}">
                      <a16:creationId xmlns:a16="http://schemas.microsoft.com/office/drawing/2014/main" id="{C7D0EE35-A466-2E42-BF32-890401ED33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0" name="Straight Connector 709">
                  <a:extLst>
                    <a:ext uri="{FF2B5EF4-FFF2-40B4-BE49-F238E27FC236}">
                      <a16:creationId xmlns:a16="http://schemas.microsoft.com/office/drawing/2014/main" id="{E2184765-2696-004B-88DA-88BA42FF4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DFE77008-AF4A-8144-86EB-9BF82D982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2" name="Straight Connector 711">
                  <a:extLst>
                    <a:ext uri="{FF2B5EF4-FFF2-40B4-BE49-F238E27FC236}">
                      <a16:creationId xmlns:a16="http://schemas.microsoft.com/office/drawing/2014/main" id="{09B72787-A646-1C42-A753-B3335C056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A479451E-3B52-ED4F-AC7F-C4F747B72CBD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03E748C6-3E4B-A241-ACF1-124987A89157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15" name="Straight Arrow Connector 714">
                  <a:extLst>
                    <a:ext uri="{FF2B5EF4-FFF2-40B4-BE49-F238E27FC236}">
                      <a16:creationId xmlns:a16="http://schemas.microsoft.com/office/drawing/2014/main" id="{4EA5A231-79D9-5640-842F-295075CAD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8DFB944E-F4DB-0C48-8114-E511652B8277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B7368D41-532D-D94A-9F8F-0CD681F12537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CAFFC7CE-3C45-D847-81AA-4EEBB57D30F3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F329C6CA-4314-A142-B81C-BAFF1737858B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AE7C1D22-0257-CC44-B24F-0013D6B2F715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22E57B9E-8968-2B4B-9DFE-1E34F97CC503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6F7CE0D1-5E20-4749-92B5-FED30A49AA35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8EAC894B-51F1-124B-8CEE-81E694717D86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E06A0D21-0834-0E47-A7B0-0C7A0F08521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510B57F8-E30F-FE4F-9BE2-A61CA638B2BB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0CB61386-C0C6-014C-BD6A-D5DDECB34037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5E0777BD-FD80-9147-AFD6-CCA2016D4547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28" name="Straight Connector 727">
                  <a:extLst>
                    <a:ext uri="{FF2B5EF4-FFF2-40B4-BE49-F238E27FC236}">
                      <a16:creationId xmlns:a16="http://schemas.microsoft.com/office/drawing/2014/main" id="{53A6E694-D8AE-644B-99C5-86915B7D2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22F64873-F352-8342-9CEB-5FEED1B1A0CF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578896E2-B83C-BE42-AA16-1FBBB1DE7223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BFAA252-8873-A246-88CD-CEC9428AEBF4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E0E58B87-7B82-B241-B86F-715838F06542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78C4501C-9019-3B48-B84A-EFD757ECB5D1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BB9076F0-8027-EB45-9DAC-065947C9A831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DD243EBC-9917-D84E-B8D7-6C659ACFC01C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BA234F54-313D-724A-B9D7-12DD7D1DE647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08AF84B5-0BDE-F944-92D1-2CE663D538C6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FD800A45-D542-8D4E-B37D-30C3115CD766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E9C59011-5F59-2748-A572-DB834E23D8CC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32467ACF-857F-9B4A-9F51-A6A2F39264A7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FD10C267-4B45-274F-9528-A1ED1D1CDBF9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743F5BC3-B065-5F4C-8987-9B861F92BFC3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2AB8591A-394E-DF45-8BCC-B132DA1FF5C0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6A3AF542-F63F-2344-81C1-2AC5A970055E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4D680474-3484-E348-86E1-C09188C4189B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17BAC067-3DF1-9842-8AAD-1DCD7B2F335A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66316DD4-BB09-5F41-A403-1942C85EEF13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C5E1496D-5681-7842-A7C4-62D7F3131783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827BF8B4-F8F1-114B-AF30-BDEF82EFFE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08590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38AC76FA-4879-584E-A174-6FD4538B82B1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05785995-8EC0-3F46-ADAE-F26977B4C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9843A76C-4805-3B42-946F-5A839E3D4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>
                  <a:extLst>
                    <a:ext uri="{FF2B5EF4-FFF2-40B4-BE49-F238E27FC236}">
                      <a16:creationId xmlns:a16="http://schemas.microsoft.com/office/drawing/2014/main" id="{7CE84240-CAB3-E547-BC82-AB3A6E818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BBA65406-A78E-FA46-9F3B-ADFE51DDA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D94350A8-495C-F349-8BCB-DEA2B6759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1EC60541-4179-5444-A68B-A0644FD027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A9F6FB2D-E2ED-8245-975D-A54110236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A15D0E45-7153-8843-BD41-7622C8B65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6AC9AAD7-0646-3B48-9E60-102CD3FCC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DBC010E7-9028-FE43-AD40-4AFBCFFD1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>
                  <a:extLst>
                    <a:ext uri="{FF2B5EF4-FFF2-40B4-BE49-F238E27FC236}">
                      <a16:creationId xmlns:a16="http://schemas.microsoft.com/office/drawing/2014/main" id="{FC21FD16-A225-AA40-B34D-6DC6146D6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>
                  <a:extLst>
                    <a:ext uri="{FF2B5EF4-FFF2-40B4-BE49-F238E27FC236}">
                      <a16:creationId xmlns:a16="http://schemas.microsoft.com/office/drawing/2014/main" id="{AFA08F97-7F5D-5947-87B5-92EABA428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>
                  <a:extLst>
                    <a:ext uri="{FF2B5EF4-FFF2-40B4-BE49-F238E27FC236}">
                      <a16:creationId xmlns:a16="http://schemas.microsoft.com/office/drawing/2014/main" id="{7A376D43-F0E0-2744-98FD-0F87259E4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C82C9EC0-95A8-564B-8453-4241C909F2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704EB94A-2FDE-5E40-B12C-0783CCDA4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93D754AE-7B12-E44D-9E7A-B413391A2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5D2EA212-84F9-1745-A331-2AF498B262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A93414EE-A637-4A4F-9C2F-E1945DE16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DD9D54C6-53F5-804A-9B8B-6ABCF6786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2E5AE8A5-85A9-C346-B9E2-6FED682B6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>
                  <a:extLst>
                    <a:ext uri="{FF2B5EF4-FFF2-40B4-BE49-F238E27FC236}">
                      <a16:creationId xmlns:a16="http://schemas.microsoft.com/office/drawing/2014/main" id="{BE0EE970-F368-C048-ABAE-68E8EBAEE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>
                  <a:extLst>
                    <a:ext uri="{FF2B5EF4-FFF2-40B4-BE49-F238E27FC236}">
                      <a16:creationId xmlns:a16="http://schemas.microsoft.com/office/drawing/2014/main" id="{5F6A069F-17E6-5E4A-BB8D-DB280DD06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>
                  <a:extLst>
                    <a:ext uri="{FF2B5EF4-FFF2-40B4-BE49-F238E27FC236}">
                      <a16:creationId xmlns:a16="http://schemas.microsoft.com/office/drawing/2014/main" id="{A50ABFF4-61D0-4F48-B9B5-9FDF9944EF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B7DB544B-A752-9C46-8B4B-D94E3C464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81FA6FB1-BD40-554A-B25C-61A2519B2443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AB713C94-E081-D14A-BBAA-6908DC2C4222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77" name="Straight Arrow Connector 776">
                  <a:extLst>
                    <a:ext uri="{FF2B5EF4-FFF2-40B4-BE49-F238E27FC236}">
                      <a16:creationId xmlns:a16="http://schemas.microsoft.com/office/drawing/2014/main" id="{1FC6AFB8-8656-8543-8017-DE07155C6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1EEC4C19-71FF-B442-A8DE-58AF0AF477E2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F1327F11-7607-5D44-8D68-041C6B113FE0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0CD20F7C-974C-0B43-BDC6-D690E927DEF3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7D4A9E2B-AA29-0F4B-99EC-CDDDD06D845D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F3E9EB69-06F9-9140-AE97-65385257BD94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8DF924E8-DB6D-584B-B9BD-01BFC7EA7700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1DF48414-E947-3540-B353-9D8318EF227C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D80D8E3A-945E-A249-8438-6E64C4AEF58D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FC805DCF-EAFE-714C-8042-C65F7409927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24779773-DDDB-7C4B-AE80-D67FAD85FD2F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5E532786-FF30-B741-A078-58E4FEF332F7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A22F5868-10EC-3443-8535-4C48713B3DAA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34E7DFE9-419C-9F46-8863-B41CA47C7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3910EBFE-A1F9-6E43-957C-B068765F6A10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136FB5C7-1BD4-6E4C-BE41-FEADFBF55E70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69998663-7498-FC41-832C-17A91414FB9C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88C43A00-DBC5-634E-9931-8E289DFB2D06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98FAF18B-C615-3F4E-9212-61A7027A9324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F580D146-13B6-2347-B089-025F21B6D304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CBFD7035-3FA5-4248-B098-84C625C804A3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02260337-62B2-0943-9507-76F3A1B28A1F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FB6C50BA-790A-DC4B-8250-95DA234D2189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2CFF3B2D-BAA0-1643-89AD-EDB7E568B265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99212502-273A-6143-97EB-299D85671AB9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B85C00F8-A10F-FF4A-AE6F-CADE521185E4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832999BA-B91E-624A-9939-9068F27EF0AD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0ADD39F9-90CF-5C46-8546-CEAF809AB301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B020DCD6-BD6F-5248-BB8B-FE7B0D122757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9B8D2C19-B1F6-CF4F-A235-7E80434F050D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7681F15D-F604-1E44-A42E-C2A466D48622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66B5D477-337F-784E-BB5B-CE3B6AFD80A5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101FB530-F336-5841-B863-7A1EAB19B7E8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140905A1-2DCE-CF4F-9D54-32F33C1818FC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811" name="Group 810">
                <a:extLst>
                  <a:ext uri="{FF2B5EF4-FFF2-40B4-BE49-F238E27FC236}">
                    <a16:creationId xmlns:a16="http://schemas.microsoft.com/office/drawing/2014/main" id="{204FA100-9CC9-8D47-8DA5-A5904A02DE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52524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28F5DEBC-4A04-9B42-A0A3-5E63B20FDDBD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813" name="Straight Connector 812">
                  <a:extLst>
                    <a:ext uri="{FF2B5EF4-FFF2-40B4-BE49-F238E27FC236}">
                      <a16:creationId xmlns:a16="http://schemas.microsoft.com/office/drawing/2014/main" id="{39F70DC1-67BC-3247-AA96-B3D057CBEB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>
                  <a:extLst>
                    <a:ext uri="{FF2B5EF4-FFF2-40B4-BE49-F238E27FC236}">
                      <a16:creationId xmlns:a16="http://schemas.microsoft.com/office/drawing/2014/main" id="{742AB43D-9D65-C444-B2F7-379AEA8E2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6D4ED4E9-9300-6448-8AA1-EE73C12BE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4ED23E4E-858E-F447-AD3A-E7344A305E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73862665-B678-5A4A-A862-1372DCCCF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5CD1B322-D794-3541-9C39-12AA79A78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E9E5C029-CF7A-A64B-8B95-26F9FCFFE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DFF50E1F-7A86-2A45-8AA0-E1143643A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>
                  <a:extLst>
                    <a:ext uri="{FF2B5EF4-FFF2-40B4-BE49-F238E27FC236}">
                      <a16:creationId xmlns:a16="http://schemas.microsoft.com/office/drawing/2014/main" id="{29F05CEE-93BC-CD4B-ADBF-24B44ADED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>
                  <a:extLst>
                    <a:ext uri="{FF2B5EF4-FFF2-40B4-BE49-F238E27FC236}">
                      <a16:creationId xmlns:a16="http://schemas.microsoft.com/office/drawing/2014/main" id="{8CDBA12D-B068-3941-AA52-DD59699D7C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>
                  <a:extLst>
                    <a:ext uri="{FF2B5EF4-FFF2-40B4-BE49-F238E27FC236}">
                      <a16:creationId xmlns:a16="http://schemas.microsoft.com/office/drawing/2014/main" id="{57FC3ACE-6FFE-374A-A73B-AD9152142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>
                  <a:extLst>
                    <a:ext uri="{FF2B5EF4-FFF2-40B4-BE49-F238E27FC236}">
                      <a16:creationId xmlns:a16="http://schemas.microsoft.com/office/drawing/2014/main" id="{1CB2CAC4-4641-8A42-B00F-FC543BCA7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65CE6101-ADA8-284C-89AF-FC363F391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CC2D685E-B46E-6442-96BC-FE181838DB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7" name="Straight Connector 826">
                  <a:extLst>
                    <a:ext uri="{FF2B5EF4-FFF2-40B4-BE49-F238E27FC236}">
                      <a16:creationId xmlns:a16="http://schemas.microsoft.com/office/drawing/2014/main" id="{6EADC1D8-EBFD-5046-B1FA-2EE6F0C70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8" name="Straight Connector 827">
                  <a:extLst>
                    <a:ext uri="{FF2B5EF4-FFF2-40B4-BE49-F238E27FC236}">
                      <a16:creationId xmlns:a16="http://schemas.microsoft.com/office/drawing/2014/main" id="{2C3B35EB-1455-0843-BDEB-15F9E52F0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6BEA8CBF-9A67-1E4A-9D4C-0DD363A1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7E9F9BB2-370D-FB46-9314-5DDDB63C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1" name="Straight Connector 830">
                  <a:extLst>
                    <a:ext uri="{FF2B5EF4-FFF2-40B4-BE49-F238E27FC236}">
                      <a16:creationId xmlns:a16="http://schemas.microsoft.com/office/drawing/2014/main" id="{D22676A1-860E-A844-A783-68ECEFEDD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2" name="Straight Connector 831">
                  <a:extLst>
                    <a:ext uri="{FF2B5EF4-FFF2-40B4-BE49-F238E27FC236}">
                      <a16:creationId xmlns:a16="http://schemas.microsoft.com/office/drawing/2014/main" id="{509DDD84-0FA9-BD4A-B7C7-FC3F38461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3" name="Straight Connector 832">
                  <a:extLst>
                    <a:ext uri="{FF2B5EF4-FFF2-40B4-BE49-F238E27FC236}">
                      <a16:creationId xmlns:a16="http://schemas.microsoft.com/office/drawing/2014/main" id="{C9F8B135-2426-6647-8719-259F11AA7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Connector 833">
                  <a:extLst>
                    <a:ext uri="{FF2B5EF4-FFF2-40B4-BE49-F238E27FC236}">
                      <a16:creationId xmlns:a16="http://schemas.microsoft.com/office/drawing/2014/main" id="{97DDC662-CDF9-3842-86B5-D29899C25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Connector 834">
                  <a:extLst>
                    <a:ext uri="{FF2B5EF4-FFF2-40B4-BE49-F238E27FC236}">
                      <a16:creationId xmlns:a16="http://schemas.microsoft.com/office/drawing/2014/main" id="{2AB8B072-416B-C540-8E17-903748B7A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4A85604C-BDAE-0447-BDB2-F26D53F5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E1B2906F-4EC3-D543-AD77-56AAABA117D5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38" name="Rectangle 837">
                  <a:extLst>
                    <a:ext uri="{FF2B5EF4-FFF2-40B4-BE49-F238E27FC236}">
                      <a16:creationId xmlns:a16="http://schemas.microsoft.com/office/drawing/2014/main" id="{37C0DB6D-7CD2-7B47-8A00-34D197FA7F2C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839" name="Straight Arrow Connector 838">
                  <a:extLst>
                    <a:ext uri="{FF2B5EF4-FFF2-40B4-BE49-F238E27FC236}">
                      <a16:creationId xmlns:a16="http://schemas.microsoft.com/office/drawing/2014/main" id="{2248EE87-134C-7245-8941-870B85C58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0" name="Rectangle 839">
                  <a:extLst>
                    <a:ext uri="{FF2B5EF4-FFF2-40B4-BE49-F238E27FC236}">
                      <a16:creationId xmlns:a16="http://schemas.microsoft.com/office/drawing/2014/main" id="{DCACE37D-6FE0-AA49-A556-397A747B66EE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1" name="Rectangle 840">
                  <a:extLst>
                    <a:ext uri="{FF2B5EF4-FFF2-40B4-BE49-F238E27FC236}">
                      <a16:creationId xmlns:a16="http://schemas.microsoft.com/office/drawing/2014/main" id="{A82EE1DA-CA73-0640-8754-A8891393C125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2" name="Rectangle 841">
                  <a:extLst>
                    <a:ext uri="{FF2B5EF4-FFF2-40B4-BE49-F238E27FC236}">
                      <a16:creationId xmlns:a16="http://schemas.microsoft.com/office/drawing/2014/main" id="{5751CDEA-D55D-8949-9E24-BBAB98CA9010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3" name="Rectangle 842">
                  <a:extLst>
                    <a:ext uri="{FF2B5EF4-FFF2-40B4-BE49-F238E27FC236}">
                      <a16:creationId xmlns:a16="http://schemas.microsoft.com/office/drawing/2014/main" id="{ECD33097-C85C-DC4B-8BE8-7757C18C6F90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4" name="Rectangle 843">
                  <a:extLst>
                    <a:ext uri="{FF2B5EF4-FFF2-40B4-BE49-F238E27FC236}">
                      <a16:creationId xmlns:a16="http://schemas.microsoft.com/office/drawing/2014/main" id="{35E3988A-B138-D54A-B679-6D221D347C4B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0850A9F5-B8C8-0C45-85A2-157CB0549BCD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6" name="Rectangle 845">
                  <a:extLst>
                    <a:ext uri="{FF2B5EF4-FFF2-40B4-BE49-F238E27FC236}">
                      <a16:creationId xmlns:a16="http://schemas.microsoft.com/office/drawing/2014/main" id="{C2749B0E-B6D3-CE4D-9A1C-ACC803D935D8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7" name="Rectangle 846">
                  <a:extLst>
                    <a:ext uri="{FF2B5EF4-FFF2-40B4-BE49-F238E27FC236}">
                      <a16:creationId xmlns:a16="http://schemas.microsoft.com/office/drawing/2014/main" id="{34D18DBB-9952-4F47-9F07-7F5B9D531705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ADF39FE0-0B5A-BA4F-939F-8B63A0A454B8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DDE8456D-B093-894B-B56C-4C88780CEA33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78419B84-0D9B-0C41-B441-7040225E2258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8272F0D1-94B1-AF4D-85DF-8AA5C0C30AEC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C76550B0-09ED-854F-A5DE-9AE6BD66E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3" name="Rectangle 852">
                  <a:extLst>
                    <a:ext uri="{FF2B5EF4-FFF2-40B4-BE49-F238E27FC236}">
                      <a16:creationId xmlns:a16="http://schemas.microsoft.com/office/drawing/2014/main" id="{2AA41C7E-0232-A340-AFF2-0D9DAF14F303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4" name="Rectangle 853">
                  <a:extLst>
                    <a:ext uri="{FF2B5EF4-FFF2-40B4-BE49-F238E27FC236}">
                      <a16:creationId xmlns:a16="http://schemas.microsoft.com/office/drawing/2014/main" id="{66928E58-26B0-5A49-9CD9-B58ED5710165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5" name="Rectangle 854">
                  <a:extLst>
                    <a:ext uri="{FF2B5EF4-FFF2-40B4-BE49-F238E27FC236}">
                      <a16:creationId xmlns:a16="http://schemas.microsoft.com/office/drawing/2014/main" id="{E43AFB83-C6CF-934F-AAEA-FF2691C6A9AF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6" name="Rectangle 855">
                  <a:extLst>
                    <a:ext uri="{FF2B5EF4-FFF2-40B4-BE49-F238E27FC236}">
                      <a16:creationId xmlns:a16="http://schemas.microsoft.com/office/drawing/2014/main" id="{C6000FEE-EC6D-EB4C-910A-E054AECCFF85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7" name="Rectangle 856">
                  <a:extLst>
                    <a:ext uri="{FF2B5EF4-FFF2-40B4-BE49-F238E27FC236}">
                      <a16:creationId xmlns:a16="http://schemas.microsoft.com/office/drawing/2014/main" id="{703560F2-E15A-6149-9E2F-AD03C6E885C5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96D7514B-2463-284F-84EA-710CA0ED34F3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4B258516-0E18-814A-94BD-A809ABDC0337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2AEC8397-E1B2-A04F-9338-0214F09833A1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163D6F8B-8DAF-1044-B5AD-698201F133C4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2" name="Rectangle 861">
                  <a:extLst>
                    <a:ext uri="{FF2B5EF4-FFF2-40B4-BE49-F238E27FC236}">
                      <a16:creationId xmlns:a16="http://schemas.microsoft.com/office/drawing/2014/main" id="{8F870C19-20D2-694B-9EC9-3C713E01F396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A92D5ED3-66E3-6D4F-B81A-817D6EC8D9ED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7A55EDCC-15AC-6042-8820-4EE62486F26F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5EDB36EE-3CA0-D740-B833-79562BE0C7D4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E1D6FB17-9A79-ED4B-A022-14FE3397B07B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79CC6320-1E7E-0944-8F64-395D6631CF2E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55B4FC0C-42FD-E043-9CE9-80BD9A962115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69" name="Rectangle 868">
                  <a:extLst>
                    <a:ext uri="{FF2B5EF4-FFF2-40B4-BE49-F238E27FC236}">
                      <a16:creationId xmlns:a16="http://schemas.microsoft.com/office/drawing/2014/main" id="{631EB57C-FED2-2142-8E88-94C11C0C749A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2AD8F996-16AB-C244-BF49-6806788C4DF6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5421B529-6586-2345-9F13-6A6535E7A412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E9CA3F61-08A5-4F45-A792-210148A62D9A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538B0A6E-5B2D-B449-AA01-A65CF7BC59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458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55451A64-068B-EF41-81BF-CED3B2B059C9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875" name="Straight Connector 874">
                  <a:extLst>
                    <a:ext uri="{FF2B5EF4-FFF2-40B4-BE49-F238E27FC236}">
                      <a16:creationId xmlns:a16="http://schemas.microsoft.com/office/drawing/2014/main" id="{741AA61B-6878-E54E-A44B-AB1ED1EF8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6" name="Straight Connector 875">
                  <a:extLst>
                    <a:ext uri="{FF2B5EF4-FFF2-40B4-BE49-F238E27FC236}">
                      <a16:creationId xmlns:a16="http://schemas.microsoft.com/office/drawing/2014/main" id="{E3FBB589-965B-7B49-B152-026738E3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>
                  <a:extLst>
                    <a:ext uri="{FF2B5EF4-FFF2-40B4-BE49-F238E27FC236}">
                      <a16:creationId xmlns:a16="http://schemas.microsoft.com/office/drawing/2014/main" id="{5F1CA69F-36FE-3440-9765-AF2AA6279F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8" name="Straight Connector 877">
                  <a:extLst>
                    <a:ext uri="{FF2B5EF4-FFF2-40B4-BE49-F238E27FC236}">
                      <a16:creationId xmlns:a16="http://schemas.microsoft.com/office/drawing/2014/main" id="{1907C5D1-D75A-CC41-A770-863CB4FDD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9" name="Straight Connector 878">
                  <a:extLst>
                    <a:ext uri="{FF2B5EF4-FFF2-40B4-BE49-F238E27FC236}">
                      <a16:creationId xmlns:a16="http://schemas.microsoft.com/office/drawing/2014/main" id="{6E255F56-9B6D-4D46-9C90-206B5C214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0" name="Straight Connector 879">
                  <a:extLst>
                    <a:ext uri="{FF2B5EF4-FFF2-40B4-BE49-F238E27FC236}">
                      <a16:creationId xmlns:a16="http://schemas.microsoft.com/office/drawing/2014/main" id="{12B11ABC-BEEB-3D4C-B81B-05219C50A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>
                  <a:extLst>
                    <a:ext uri="{FF2B5EF4-FFF2-40B4-BE49-F238E27FC236}">
                      <a16:creationId xmlns:a16="http://schemas.microsoft.com/office/drawing/2014/main" id="{5FAF4BFA-BFBC-2142-9170-ED6321D79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F27A421C-A920-2444-9E83-BD90E62CA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DE4EB203-140D-2546-943E-49DD4A1334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4" name="Straight Connector 883">
                  <a:extLst>
                    <a:ext uri="{FF2B5EF4-FFF2-40B4-BE49-F238E27FC236}">
                      <a16:creationId xmlns:a16="http://schemas.microsoft.com/office/drawing/2014/main" id="{7971FC1B-C713-204C-82C5-AA0586D976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5" name="Straight Connector 884">
                  <a:extLst>
                    <a:ext uri="{FF2B5EF4-FFF2-40B4-BE49-F238E27FC236}">
                      <a16:creationId xmlns:a16="http://schemas.microsoft.com/office/drawing/2014/main" id="{CB6D91EB-4826-7340-93E9-87D6DC862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6" name="Straight Connector 885">
                  <a:extLst>
                    <a:ext uri="{FF2B5EF4-FFF2-40B4-BE49-F238E27FC236}">
                      <a16:creationId xmlns:a16="http://schemas.microsoft.com/office/drawing/2014/main" id="{E9750CEE-04B0-AF47-8F35-76AC974D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7" name="Straight Connector 886">
                  <a:extLst>
                    <a:ext uri="{FF2B5EF4-FFF2-40B4-BE49-F238E27FC236}">
                      <a16:creationId xmlns:a16="http://schemas.microsoft.com/office/drawing/2014/main" id="{DBE3A84D-2015-D448-A0AA-D5F939EFB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8" name="Straight Connector 887">
                  <a:extLst>
                    <a:ext uri="{FF2B5EF4-FFF2-40B4-BE49-F238E27FC236}">
                      <a16:creationId xmlns:a16="http://schemas.microsoft.com/office/drawing/2014/main" id="{AF8A3D39-95CE-384D-BCF1-FBDE3D6E08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57B31759-13DE-5042-A74C-41A55A47D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76D8A647-951A-F14F-871A-3F6A6EB9C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1" name="Straight Connector 890">
                  <a:extLst>
                    <a:ext uri="{FF2B5EF4-FFF2-40B4-BE49-F238E27FC236}">
                      <a16:creationId xmlns:a16="http://schemas.microsoft.com/office/drawing/2014/main" id="{7BF555CA-8BCF-7141-AA4C-B93E4C262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2" name="Straight Connector 891">
                  <a:extLst>
                    <a:ext uri="{FF2B5EF4-FFF2-40B4-BE49-F238E27FC236}">
                      <a16:creationId xmlns:a16="http://schemas.microsoft.com/office/drawing/2014/main" id="{F0BCF551-DEFC-8D4A-B2D0-2584DBD49B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3" name="Straight Connector 892">
                  <a:extLst>
                    <a:ext uri="{FF2B5EF4-FFF2-40B4-BE49-F238E27FC236}">
                      <a16:creationId xmlns:a16="http://schemas.microsoft.com/office/drawing/2014/main" id="{283BE575-B3F6-BB4F-BA8C-D259C8151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4" name="Straight Connector 893">
                  <a:extLst>
                    <a:ext uri="{FF2B5EF4-FFF2-40B4-BE49-F238E27FC236}">
                      <a16:creationId xmlns:a16="http://schemas.microsoft.com/office/drawing/2014/main" id="{B1735682-4B5F-CC48-AB38-7718574AD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5" name="Straight Connector 894">
                  <a:extLst>
                    <a:ext uri="{FF2B5EF4-FFF2-40B4-BE49-F238E27FC236}">
                      <a16:creationId xmlns:a16="http://schemas.microsoft.com/office/drawing/2014/main" id="{0A388134-F75C-4E40-A3A9-2E8CC7E47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6" name="Straight Connector 895">
                  <a:extLst>
                    <a:ext uri="{FF2B5EF4-FFF2-40B4-BE49-F238E27FC236}">
                      <a16:creationId xmlns:a16="http://schemas.microsoft.com/office/drawing/2014/main" id="{81808EC5-8B18-A840-B3D5-BE819616A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7" name="Straight Connector 896">
                  <a:extLst>
                    <a:ext uri="{FF2B5EF4-FFF2-40B4-BE49-F238E27FC236}">
                      <a16:creationId xmlns:a16="http://schemas.microsoft.com/office/drawing/2014/main" id="{8F7183B0-14E8-EE42-95B8-23D92748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8" name="Straight Connector 897">
                  <a:extLst>
                    <a:ext uri="{FF2B5EF4-FFF2-40B4-BE49-F238E27FC236}">
                      <a16:creationId xmlns:a16="http://schemas.microsoft.com/office/drawing/2014/main" id="{46DA788C-9318-0640-8233-3C39DB541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9" name="Rectangle 898">
                  <a:extLst>
                    <a:ext uri="{FF2B5EF4-FFF2-40B4-BE49-F238E27FC236}">
                      <a16:creationId xmlns:a16="http://schemas.microsoft.com/office/drawing/2014/main" id="{AB2C76D8-5511-354E-9953-6893C94ECB75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0" name="Rectangle 899">
                  <a:extLst>
                    <a:ext uri="{FF2B5EF4-FFF2-40B4-BE49-F238E27FC236}">
                      <a16:creationId xmlns:a16="http://schemas.microsoft.com/office/drawing/2014/main" id="{6C5FFD95-624F-844B-B2B1-0AFB4566AE5C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901" name="Straight Arrow Connector 900">
                  <a:extLst>
                    <a:ext uri="{FF2B5EF4-FFF2-40B4-BE49-F238E27FC236}">
                      <a16:creationId xmlns:a16="http://schemas.microsoft.com/office/drawing/2014/main" id="{1E78EFEF-CFA4-9948-8F45-3B73BFC64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D22E0BE7-66AB-CE44-8485-CEC5EC536D9E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0C0CFA7B-C46D-F345-87FE-AD1ADCCA7489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7A1959FB-8059-AC41-8CB0-134B95683FC0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0ABEB2AE-F747-794E-B50C-C1A63D097950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1D029A59-4213-5C40-85F1-B1849258C497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FA351F42-1B0C-FA48-8F3A-6D835B18FD57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D245E989-B4C1-0347-B4A3-309D0F6827A2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9" name="Rectangle 908">
                  <a:extLst>
                    <a:ext uri="{FF2B5EF4-FFF2-40B4-BE49-F238E27FC236}">
                      <a16:creationId xmlns:a16="http://schemas.microsoft.com/office/drawing/2014/main" id="{825AC563-D555-044C-9139-B0897A5B194A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9AC37963-A67E-2645-B94F-0CA00C53D9CA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2468C39C-6A68-8542-A2EE-7194277CE4B4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BD22C5F1-B15B-F345-AF93-A26FFF317A03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1C71BD3B-C53D-864F-93FD-FADFDEDB59CB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914" name="Straight Connector 913">
                  <a:extLst>
                    <a:ext uri="{FF2B5EF4-FFF2-40B4-BE49-F238E27FC236}">
                      <a16:creationId xmlns:a16="http://schemas.microsoft.com/office/drawing/2014/main" id="{2A5BBB37-FDA5-EE47-A77E-EE9E02286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598FCF02-BA61-DA4A-B41D-CD2C2EDBF6DD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4CF912EE-22DE-434B-BE43-5AA92DDC2896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FD26945C-DFB4-5E43-8EFA-BA94E10BE3D1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251AC36E-AD44-014B-8036-26233702224B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E8074467-040E-DA44-8F85-E2FD566EA70E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0" name="Rectangle 919">
                  <a:extLst>
                    <a:ext uri="{FF2B5EF4-FFF2-40B4-BE49-F238E27FC236}">
                      <a16:creationId xmlns:a16="http://schemas.microsoft.com/office/drawing/2014/main" id="{FA8F6625-00FB-1145-BC9A-C3854E96A014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8BEF0631-04F0-434D-B187-AA7AE00DB321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AB2E3FDC-E21D-7D4A-AB8A-AB5F1B73A622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1DAA752D-977E-B545-A1DC-FA12DB200A8C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7FFD6140-6B48-F74D-88DA-548EA493560E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93C8B6A1-550A-CF4E-A4AB-A3CFFE4E7974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5401DBBA-7754-EA40-AC47-98D71F6FDCE9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0932BF2C-2C16-A94A-B198-15ABC7FF6DD3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A61E8C2B-09B7-304E-ACD8-4FE1BA125CAC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0E6B4705-D91D-8F48-8299-228480302540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BF2BA97A-CCD2-9E40-A2F8-0BB90B86394D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8ECCBB95-173C-6340-AF45-96378BCDB0E0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B0E2D092-0221-214C-B628-8299AB26E0BF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29CF9616-2750-1647-BDE7-EBD028DC54CE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FDC156CB-D157-1045-85CB-2668ECC100EE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935" name="Group 934">
                <a:extLst>
                  <a:ext uri="{FF2B5EF4-FFF2-40B4-BE49-F238E27FC236}">
                    <a16:creationId xmlns:a16="http://schemas.microsoft.com/office/drawing/2014/main" id="{0E58DC5F-9CC9-5F40-8478-7AA38E5E61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0395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7723E86A-C459-5748-9806-88DAA2D73966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937" name="Straight Connector 936">
                  <a:extLst>
                    <a:ext uri="{FF2B5EF4-FFF2-40B4-BE49-F238E27FC236}">
                      <a16:creationId xmlns:a16="http://schemas.microsoft.com/office/drawing/2014/main" id="{F7E02F16-0C63-AD4F-9C2B-FD40C607C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Connector 937">
                  <a:extLst>
                    <a:ext uri="{FF2B5EF4-FFF2-40B4-BE49-F238E27FC236}">
                      <a16:creationId xmlns:a16="http://schemas.microsoft.com/office/drawing/2014/main" id="{6CF692F2-778E-4B42-83CB-8FEA71FF6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>
                  <a:extLst>
                    <a:ext uri="{FF2B5EF4-FFF2-40B4-BE49-F238E27FC236}">
                      <a16:creationId xmlns:a16="http://schemas.microsoft.com/office/drawing/2014/main" id="{14D221E1-009C-1245-9F36-F45F571BA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0" name="Straight Connector 939">
                  <a:extLst>
                    <a:ext uri="{FF2B5EF4-FFF2-40B4-BE49-F238E27FC236}">
                      <a16:creationId xmlns:a16="http://schemas.microsoft.com/office/drawing/2014/main" id="{6BC87A0D-828C-1C4B-9C29-22F838EBA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1" name="Straight Connector 940">
                  <a:extLst>
                    <a:ext uri="{FF2B5EF4-FFF2-40B4-BE49-F238E27FC236}">
                      <a16:creationId xmlns:a16="http://schemas.microsoft.com/office/drawing/2014/main" id="{B7990A30-E2FF-304C-A45A-ADCDBAC25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2" name="Straight Connector 941">
                  <a:extLst>
                    <a:ext uri="{FF2B5EF4-FFF2-40B4-BE49-F238E27FC236}">
                      <a16:creationId xmlns:a16="http://schemas.microsoft.com/office/drawing/2014/main" id="{6A58B695-28D2-3E4B-BE86-9E049C6BD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3" name="Straight Connector 942">
                  <a:extLst>
                    <a:ext uri="{FF2B5EF4-FFF2-40B4-BE49-F238E27FC236}">
                      <a16:creationId xmlns:a16="http://schemas.microsoft.com/office/drawing/2014/main" id="{5219AC01-9FD3-7647-809C-97539C91E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4" name="Straight Connector 943">
                  <a:extLst>
                    <a:ext uri="{FF2B5EF4-FFF2-40B4-BE49-F238E27FC236}">
                      <a16:creationId xmlns:a16="http://schemas.microsoft.com/office/drawing/2014/main" id="{3A60FEF5-5678-8F4C-8E17-6B0B9A6D5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>
                  <a:extLst>
                    <a:ext uri="{FF2B5EF4-FFF2-40B4-BE49-F238E27FC236}">
                      <a16:creationId xmlns:a16="http://schemas.microsoft.com/office/drawing/2014/main" id="{595B0A55-D49D-5041-BBC6-3DD1C8044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6" name="Straight Connector 945">
                  <a:extLst>
                    <a:ext uri="{FF2B5EF4-FFF2-40B4-BE49-F238E27FC236}">
                      <a16:creationId xmlns:a16="http://schemas.microsoft.com/office/drawing/2014/main" id="{8F5431E2-CC32-A54A-843E-5FCC67BB18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7" name="Straight Connector 946">
                  <a:extLst>
                    <a:ext uri="{FF2B5EF4-FFF2-40B4-BE49-F238E27FC236}">
                      <a16:creationId xmlns:a16="http://schemas.microsoft.com/office/drawing/2014/main" id="{A7A22528-FA3B-F64D-9B85-0B808A647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8" name="Straight Connector 947">
                  <a:extLst>
                    <a:ext uri="{FF2B5EF4-FFF2-40B4-BE49-F238E27FC236}">
                      <a16:creationId xmlns:a16="http://schemas.microsoft.com/office/drawing/2014/main" id="{DF60CFA8-4CA2-BF42-8954-4151F55C3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>
                  <a:extLst>
                    <a:ext uri="{FF2B5EF4-FFF2-40B4-BE49-F238E27FC236}">
                      <a16:creationId xmlns:a16="http://schemas.microsoft.com/office/drawing/2014/main" id="{FCE5D663-4933-234A-9249-76C9FECD5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D914E113-3EEF-1D4D-8FF4-020CA3758E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8E98A459-F83E-4046-9C82-9EAC96706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2" name="Straight Connector 951">
                  <a:extLst>
                    <a:ext uri="{FF2B5EF4-FFF2-40B4-BE49-F238E27FC236}">
                      <a16:creationId xmlns:a16="http://schemas.microsoft.com/office/drawing/2014/main" id="{9947D948-C2C3-8241-979A-40755E229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>
                  <a:extLst>
                    <a:ext uri="{FF2B5EF4-FFF2-40B4-BE49-F238E27FC236}">
                      <a16:creationId xmlns:a16="http://schemas.microsoft.com/office/drawing/2014/main" id="{C1D19E27-6ECD-3246-AF4D-4E7257357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4" name="Straight Connector 953">
                  <a:extLst>
                    <a:ext uri="{FF2B5EF4-FFF2-40B4-BE49-F238E27FC236}">
                      <a16:creationId xmlns:a16="http://schemas.microsoft.com/office/drawing/2014/main" id="{5B833C6A-D6DA-CC43-8D0C-C174C312A6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62005265-02E3-834F-A013-D98D5C8B0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27337A43-E903-994A-9462-4A38C1175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>
                  <a:extLst>
                    <a:ext uri="{FF2B5EF4-FFF2-40B4-BE49-F238E27FC236}">
                      <a16:creationId xmlns:a16="http://schemas.microsoft.com/office/drawing/2014/main" id="{3B76395D-F335-864E-A074-3391720A3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8" name="Straight Connector 957">
                  <a:extLst>
                    <a:ext uri="{FF2B5EF4-FFF2-40B4-BE49-F238E27FC236}">
                      <a16:creationId xmlns:a16="http://schemas.microsoft.com/office/drawing/2014/main" id="{FB1E6ECB-F793-7E47-B34B-AE38F681B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9" name="Straight Connector 958">
                  <a:extLst>
                    <a:ext uri="{FF2B5EF4-FFF2-40B4-BE49-F238E27FC236}">
                      <a16:creationId xmlns:a16="http://schemas.microsoft.com/office/drawing/2014/main" id="{3B5BF0F8-D05B-E043-A576-6FBD1B5CD1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0" name="Straight Connector 959">
                  <a:extLst>
                    <a:ext uri="{FF2B5EF4-FFF2-40B4-BE49-F238E27FC236}">
                      <a16:creationId xmlns:a16="http://schemas.microsoft.com/office/drawing/2014/main" id="{8C54D193-F532-FE4D-AEC1-82B3124E9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1" name="Rectangle 960">
                  <a:extLst>
                    <a:ext uri="{FF2B5EF4-FFF2-40B4-BE49-F238E27FC236}">
                      <a16:creationId xmlns:a16="http://schemas.microsoft.com/office/drawing/2014/main" id="{A2D7F6E0-ADFC-1D42-9DAB-2A2AB75FDE10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2" name="Rectangle 961">
                  <a:extLst>
                    <a:ext uri="{FF2B5EF4-FFF2-40B4-BE49-F238E27FC236}">
                      <a16:creationId xmlns:a16="http://schemas.microsoft.com/office/drawing/2014/main" id="{84E6513D-BC85-6F4B-B9FA-EC546FCBC99F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963" name="Straight Arrow Connector 962">
                  <a:extLst>
                    <a:ext uri="{FF2B5EF4-FFF2-40B4-BE49-F238E27FC236}">
                      <a16:creationId xmlns:a16="http://schemas.microsoft.com/office/drawing/2014/main" id="{38773CE9-C0BA-6140-A064-C89EEB6FD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E4E37F79-D251-5048-9A15-C55C76507329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5" name="Rectangle 964">
                  <a:extLst>
                    <a:ext uri="{FF2B5EF4-FFF2-40B4-BE49-F238E27FC236}">
                      <a16:creationId xmlns:a16="http://schemas.microsoft.com/office/drawing/2014/main" id="{F85082BA-D725-C94E-8BD3-B0C89CA5687A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6" name="Rectangle 965">
                  <a:extLst>
                    <a:ext uri="{FF2B5EF4-FFF2-40B4-BE49-F238E27FC236}">
                      <a16:creationId xmlns:a16="http://schemas.microsoft.com/office/drawing/2014/main" id="{81CF9F1F-53F1-0F42-B4AF-BA28CC0455C8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7" name="Rectangle 966">
                  <a:extLst>
                    <a:ext uri="{FF2B5EF4-FFF2-40B4-BE49-F238E27FC236}">
                      <a16:creationId xmlns:a16="http://schemas.microsoft.com/office/drawing/2014/main" id="{19405CD3-38E1-D34C-8476-0CA8436736CD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8" name="Rectangle 967">
                  <a:extLst>
                    <a:ext uri="{FF2B5EF4-FFF2-40B4-BE49-F238E27FC236}">
                      <a16:creationId xmlns:a16="http://schemas.microsoft.com/office/drawing/2014/main" id="{CE63762B-C8F9-3942-B68F-089D63EE62C9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9" name="Rectangle 968">
                  <a:extLst>
                    <a:ext uri="{FF2B5EF4-FFF2-40B4-BE49-F238E27FC236}">
                      <a16:creationId xmlns:a16="http://schemas.microsoft.com/office/drawing/2014/main" id="{D5808CBC-3B11-3A4F-9702-7140954896DF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0" name="Rectangle 969">
                  <a:extLst>
                    <a:ext uri="{FF2B5EF4-FFF2-40B4-BE49-F238E27FC236}">
                      <a16:creationId xmlns:a16="http://schemas.microsoft.com/office/drawing/2014/main" id="{56E9ECFB-8332-3045-87FA-F6690020A165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1" name="Rectangle 970">
                  <a:extLst>
                    <a:ext uri="{FF2B5EF4-FFF2-40B4-BE49-F238E27FC236}">
                      <a16:creationId xmlns:a16="http://schemas.microsoft.com/office/drawing/2014/main" id="{7FC8C152-A45B-7A4A-B9D0-EE87FC25B867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2" name="Rectangle 971">
                  <a:extLst>
                    <a:ext uri="{FF2B5EF4-FFF2-40B4-BE49-F238E27FC236}">
                      <a16:creationId xmlns:a16="http://schemas.microsoft.com/office/drawing/2014/main" id="{B0BF7C18-01C8-5741-BE90-64A6E86B1E19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F8C367D8-8422-FE49-B1DA-A3D08B2203BC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4" name="Rectangle 973">
                  <a:extLst>
                    <a:ext uri="{FF2B5EF4-FFF2-40B4-BE49-F238E27FC236}">
                      <a16:creationId xmlns:a16="http://schemas.microsoft.com/office/drawing/2014/main" id="{D33336D5-5AE0-6144-9700-822857BD0839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5" name="Rectangle 974">
                  <a:extLst>
                    <a:ext uri="{FF2B5EF4-FFF2-40B4-BE49-F238E27FC236}">
                      <a16:creationId xmlns:a16="http://schemas.microsoft.com/office/drawing/2014/main" id="{21549BAE-E989-0F44-8221-6A37CAD597B3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8C67160B-2314-8540-B3F7-C4F9D92A3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7" name="Rectangle 976">
                  <a:extLst>
                    <a:ext uri="{FF2B5EF4-FFF2-40B4-BE49-F238E27FC236}">
                      <a16:creationId xmlns:a16="http://schemas.microsoft.com/office/drawing/2014/main" id="{6C1F6833-E158-614C-93E7-06CA7DD9CBC6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8" name="Rectangle 977">
                  <a:extLst>
                    <a:ext uri="{FF2B5EF4-FFF2-40B4-BE49-F238E27FC236}">
                      <a16:creationId xmlns:a16="http://schemas.microsoft.com/office/drawing/2014/main" id="{90B20166-BA78-4F42-A2B5-DA2EB501B115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9" name="Rectangle 978">
                  <a:extLst>
                    <a:ext uri="{FF2B5EF4-FFF2-40B4-BE49-F238E27FC236}">
                      <a16:creationId xmlns:a16="http://schemas.microsoft.com/office/drawing/2014/main" id="{FB00FB55-2796-4B4A-9CB9-A24F6C4C4C16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0" name="Rectangle 979">
                  <a:extLst>
                    <a:ext uri="{FF2B5EF4-FFF2-40B4-BE49-F238E27FC236}">
                      <a16:creationId xmlns:a16="http://schemas.microsoft.com/office/drawing/2014/main" id="{D5874756-A67E-ED43-B049-2480B3C9CC66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1" name="Rectangle 980">
                  <a:extLst>
                    <a:ext uri="{FF2B5EF4-FFF2-40B4-BE49-F238E27FC236}">
                      <a16:creationId xmlns:a16="http://schemas.microsoft.com/office/drawing/2014/main" id="{7C379890-B59F-384F-A800-E7B920588496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2" name="Rectangle 981">
                  <a:extLst>
                    <a:ext uri="{FF2B5EF4-FFF2-40B4-BE49-F238E27FC236}">
                      <a16:creationId xmlns:a16="http://schemas.microsoft.com/office/drawing/2014/main" id="{06915EF2-4628-B948-B6BB-1E18087BBEA5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3" name="Rectangle 982">
                  <a:extLst>
                    <a:ext uri="{FF2B5EF4-FFF2-40B4-BE49-F238E27FC236}">
                      <a16:creationId xmlns:a16="http://schemas.microsoft.com/office/drawing/2014/main" id="{CD9AE2B5-41EA-744C-913D-39640D2DFFE6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0D52E3BE-D5A0-BB48-8152-866D5DD2D394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5" name="Rectangle 984">
                  <a:extLst>
                    <a:ext uri="{FF2B5EF4-FFF2-40B4-BE49-F238E27FC236}">
                      <a16:creationId xmlns:a16="http://schemas.microsoft.com/office/drawing/2014/main" id="{FACB1F60-475E-BC47-BEA3-854613C62325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6" name="Rectangle 985">
                  <a:extLst>
                    <a:ext uri="{FF2B5EF4-FFF2-40B4-BE49-F238E27FC236}">
                      <a16:creationId xmlns:a16="http://schemas.microsoft.com/office/drawing/2014/main" id="{C3EC3A8A-76C1-6C4D-A7A0-870D32E5DEBB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7" name="Rectangle 986">
                  <a:extLst>
                    <a:ext uri="{FF2B5EF4-FFF2-40B4-BE49-F238E27FC236}">
                      <a16:creationId xmlns:a16="http://schemas.microsoft.com/office/drawing/2014/main" id="{7AAA3E31-8B46-E746-A670-79C2F6871C57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8" name="Rectangle 987">
                  <a:extLst>
                    <a:ext uri="{FF2B5EF4-FFF2-40B4-BE49-F238E27FC236}">
                      <a16:creationId xmlns:a16="http://schemas.microsoft.com/office/drawing/2014/main" id="{F233E92C-3791-4D45-BFB0-C22AD757D86B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9" name="Rectangle 988">
                  <a:extLst>
                    <a:ext uri="{FF2B5EF4-FFF2-40B4-BE49-F238E27FC236}">
                      <a16:creationId xmlns:a16="http://schemas.microsoft.com/office/drawing/2014/main" id="{0BC74BD6-3C96-D24F-A4F0-CFBE6D3F3CB3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0" name="Rectangle 989">
                  <a:extLst>
                    <a:ext uri="{FF2B5EF4-FFF2-40B4-BE49-F238E27FC236}">
                      <a16:creationId xmlns:a16="http://schemas.microsoft.com/office/drawing/2014/main" id="{11B8B637-DC52-BD40-9596-3D6FC16572F3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1" name="Rectangle 990">
                  <a:extLst>
                    <a:ext uri="{FF2B5EF4-FFF2-40B4-BE49-F238E27FC236}">
                      <a16:creationId xmlns:a16="http://schemas.microsoft.com/office/drawing/2014/main" id="{CAB430FF-EBDC-3A4D-8C83-E19B572B236C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2" name="Rectangle 991">
                  <a:extLst>
                    <a:ext uri="{FF2B5EF4-FFF2-40B4-BE49-F238E27FC236}">
                      <a16:creationId xmlns:a16="http://schemas.microsoft.com/office/drawing/2014/main" id="{96A224EC-93EE-FE4A-BE70-ED5E20648568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5972DB37-726D-9546-B61E-2D97266B7A93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4" name="Rectangle 993">
                  <a:extLst>
                    <a:ext uri="{FF2B5EF4-FFF2-40B4-BE49-F238E27FC236}">
                      <a16:creationId xmlns:a16="http://schemas.microsoft.com/office/drawing/2014/main" id="{28841783-F3C9-9E4B-A5DC-9F8A47041C49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5" name="Rectangle 994">
                  <a:extLst>
                    <a:ext uri="{FF2B5EF4-FFF2-40B4-BE49-F238E27FC236}">
                      <a16:creationId xmlns:a16="http://schemas.microsoft.com/office/drawing/2014/main" id="{DE19AC92-870F-C440-A6F8-BF2EB5657BB1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6" name="Rectangle 995">
                  <a:extLst>
                    <a:ext uri="{FF2B5EF4-FFF2-40B4-BE49-F238E27FC236}">
                      <a16:creationId xmlns:a16="http://schemas.microsoft.com/office/drawing/2014/main" id="{DA989297-0965-474B-9433-A50D5F8C4142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grpSp>
          <p:nvGrpSpPr>
            <p:cNvPr id="997" name="Group 996">
              <a:extLst>
                <a:ext uri="{FF2B5EF4-FFF2-40B4-BE49-F238E27FC236}">
                  <a16:creationId xmlns:a16="http://schemas.microsoft.com/office/drawing/2014/main" id="{A3372CCA-10D1-AE48-ADE8-B9CB83B4042C}"/>
                </a:ext>
              </a:extLst>
            </p:cNvPr>
            <p:cNvGrpSpPr/>
            <p:nvPr/>
          </p:nvGrpSpPr>
          <p:grpSpPr>
            <a:xfrm rot="10800000">
              <a:off x="7077539" y="3429000"/>
              <a:ext cx="2739970" cy="1154162"/>
              <a:chOff x="6932854" y="3089496"/>
              <a:chExt cx="2739970" cy="1154162"/>
            </a:xfrm>
          </p:grpSpPr>
          <p:grpSp>
            <p:nvGrpSpPr>
              <p:cNvPr id="998" name="Group 997">
                <a:extLst>
                  <a:ext uri="{FF2B5EF4-FFF2-40B4-BE49-F238E27FC236}">
                    <a16:creationId xmlns:a16="http://schemas.microsoft.com/office/drawing/2014/main" id="{66F97370-B16F-6740-ABA7-DECE21304D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32854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433" name="Rectangle 1432">
                  <a:extLst>
                    <a:ext uri="{FF2B5EF4-FFF2-40B4-BE49-F238E27FC236}">
                      <a16:creationId xmlns:a16="http://schemas.microsoft.com/office/drawing/2014/main" id="{32DB7E3E-790C-7A42-AF8F-C2D50F671611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434" name="Straight Connector 1433">
                  <a:extLst>
                    <a:ext uri="{FF2B5EF4-FFF2-40B4-BE49-F238E27FC236}">
                      <a16:creationId xmlns:a16="http://schemas.microsoft.com/office/drawing/2014/main" id="{ADADF46A-DE49-9A49-9AD8-D7704DEE50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5" name="Straight Connector 1434">
                  <a:extLst>
                    <a:ext uri="{FF2B5EF4-FFF2-40B4-BE49-F238E27FC236}">
                      <a16:creationId xmlns:a16="http://schemas.microsoft.com/office/drawing/2014/main" id="{8B37C50A-2D53-DA4D-95D7-CB3484E6A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6" name="Straight Connector 1435">
                  <a:extLst>
                    <a:ext uri="{FF2B5EF4-FFF2-40B4-BE49-F238E27FC236}">
                      <a16:creationId xmlns:a16="http://schemas.microsoft.com/office/drawing/2014/main" id="{1B79E33E-A1F9-9548-89CA-56FE740A1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7" name="Straight Connector 1436">
                  <a:extLst>
                    <a:ext uri="{FF2B5EF4-FFF2-40B4-BE49-F238E27FC236}">
                      <a16:creationId xmlns:a16="http://schemas.microsoft.com/office/drawing/2014/main" id="{87EC51D4-4AFA-6248-A0DD-F91E25C35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8" name="Straight Connector 1437">
                  <a:extLst>
                    <a:ext uri="{FF2B5EF4-FFF2-40B4-BE49-F238E27FC236}">
                      <a16:creationId xmlns:a16="http://schemas.microsoft.com/office/drawing/2014/main" id="{0DDD2CBF-8E9D-3941-A47E-1F6C30B89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9" name="Straight Connector 1438">
                  <a:extLst>
                    <a:ext uri="{FF2B5EF4-FFF2-40B4-BE49-F238E27FC236}">
                      <a16:creationId xmlns:a16="http://schemas.microsoft.com/office/drawing/2014/main" id="{9A2F6517-2B04-4C4D-BE61-F3C1F96B0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0" name="Straight Connector 1439">
                  <a:extLst>
                    <a:ext uri="{FF2B5EF4-FFF2-40B4-BE49-F238E27FC236}">
                      <a16:creationId xmlns:a16="http://schemas.microsoft.com/office/drawing/2014/main" id="{A95534FB-DE7D-D046-A26B-A6C5F9953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1" name="Straight Connector 1440">
                  <a:extLst>
                    <a:ext uri="{FF2B5EF4-FFF2-40B4-BE49-F238E27FC236}">
                      <a16:creationId xmlns:a16="http://schemas.microsoft.com/office/drawing/2014/main" id="{4A0A126B-0B9A-734C-A844-9AC3DB035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2" name="Straight Connector 1441">
                  <a:extLst>
                    <a:ext uri="{FF2B5EF4-FFF2-40B4-BE49-F238E27FC236}">
                      <a16:creationId xmlns:a16="http://schemas.microsoft.com/office/drawing/2014/main" id="{7C84E9B5-9104-EF45-B6B8-C6F651BF8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3" name="Straight Connector 1442">
                  <a:extLst>
                    <a:ext uri="{FF2B5EF4-FFF2-40B4-BE49-F238E27FC236}">
                      <a16:creationId xmlns:a16="http://schemas.microsoft.com/office/drawing/2014/main" id="{3CEA2059-6B29-4443-BDA9-A9B88226B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4" name="Straight Connector 1443">
                  <a:extLst>
                    <a:ext uri="{FF2B5EF4-FFF2-40B4-BE49-F238E27FC236}">
                      <a16:creationId xmlns:a16="http://schemas.microsoft.com/office/drawing/2014/main" id="{50F8FB03-DB6F-044C-A853-4521E9B21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5" name="Straight Connector 1444">
                  <a:extLst>
                    <a:ext uri="{FF2B5EF4-FFF2-40B4-BE49-F238E27FC236}">
                      <a16:creationId xmlns:a16="http://schemas.microsoft.com/office/drawing/2014/main" id="{32CFD335-F8E0-594E-A097-D7DC497BF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6" name="Straight Connector 1445">
                  <a:extLst>
                    <a:ext uri="{FF2B5EF4-FFF2-40B4-BE49-F238E27FC236}">
                      <a16:creationId xmlns:a16="http://schemas.microsoft.com/office/drawing/2014/main" id="{DBBAD461-1320-D445-9DB3-F56BC3CE90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7" name="Straight Connector 1446">
                  <a:extLst>
                    <a:ext uri="{FF2B5EF4-FFF2-40B4-BE49-F238E27FC236}">
                      <a16:creationId xmlns:a16="http://schemas.microsoft.com/office/drawing/2014/main" id="{4B23AB74-156C-654E-9E9C-564596BBE2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8" name="Straight Connector 1447">
                  <a:extLst>
                    <a:ext uri="{FF2B5EF4-FFF2-40B4-BE49-F238E27FC236}">
                      <a16:creationId xmlns:a16="http://schemas.microsoft.com/office/drawing/2014/main" id="{470334A7-04C3-8545-9561-B5620D66B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9" name="Straight Connector 1448">
                  <a:extLst>
                    <a:ext uri="{FF2B5EF4-FFF2-40B4-BE49-F238E27FC236}">
                      <a16:creationId xmlns:a16="http://schemas.microsoft.com/office/drawing/2014/main" id="{46D9E89F-D39E-C746-BC6E-6DE10B5B9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0" name="Straight Connector 1449">
                  <a:extLst>
                    <a:ext uri="{FF2B5EF4-FFF2-40B4-BE49-F238E27FC236}">
                      <a16:creationId xmlns:a16="http://schemas.microsoft.com/office/drawing/2014/main" id="{BB06B223-1DCD-AD40-8BCD-2811188A2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1" name="Straight Connector 1450">
                  <a:extLst>
                    <a:ext uri="{FF2B5EF4-FFF2-40B4-BE49-F238E27FC236}">
                      <a16:creationId xmlns:a16="http://schemas.microsoft.com/office/drawing/2014/main" id="{8F3DB3E9-C6AE-D249-BBEA-4114611C8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2" name="Straight Connector 1451">
                  <a:extLst>
                    <a:ext uri="{FF2B5EF4-FFF2-40B4-BE49-F238E27FC236}">
                      <a16:creationId xmlns:a16="http://schemas.microsoft.com/office/drawing/2014/main" id="{809D0B8A-8BB0-594B-8A39-874C46D1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3" name="Straight Connector 1452">
                  <a:extLst>
                    <a:ext uri="{FF2B5EF4-FFF2-40B4-BE49-F238E27FC236}">
                      <a16:creationId xmlns:a16="http://schemas.microsoft.com/office/drawing/2014/main" id="{79AABF3B-6BF4-9B40-880C-A76CB287B9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4" name="Straight Connector 1453">
                  <a:extLst>
                    <a:ext uri="{FF2B5EF4-FFF2-40B4-BE49-F238E27FC236}">
                      <a16:creationId xmlns:a16="http://schemas.microsoft.com/office/drawing/2014/main" id="{637AEA91-D052-E543-9815-02F2D62C91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5" name="Straight Connector 1454">
                  <a:extLst>
                    <a:ext uri="{FF2B5EF4-FFF2-40B4-BE49-F238E27FC236}">
                      <a16:creationId xmlns:a16="http://schemas.microsoft.com/office/drawing/2014/main" id="{B0357624-9330-3444-98BD-248F18040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6" name="Straight Connector 1455">
                  <a:extLst>
                    <a:ext uri="{FF2B5EF4-FFF2-40B4-BE49-F238E27FC236}">
                      <a16:creationId xmlns:a16="http://schemas.microsoft.com/office/drawing/2014/main" id="{9285828B-9AE5-D64E-B11D-54B16DB87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7" name="Straight Connector 1456">
                  <a:extLst>
                    <a:ext uri="{FF2B5EF4-FFF2-40B4-BE49-F238E27FC236}">
                      <a16:creationId xmlns:a16="http://schemas.microsoft.com/office/drawing/2014/main" id="{E0446CB7-664D-304E-9CFD-AAD243AF4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8" name="Rectangle 1457">
                  <a:extLst>
                    <a:ext uri="{FF2B5EF4-FFF2-40B4-BE49-F238E27FC236}">
                      <a16:creationId xmlns:a16="http://schemas.microsoft.com/office/drawing/2014/main" id="{68E8D6F2-381C-5D4E-B2AF-354AE71F1C3D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59" name="Rectangle 1458">
                  <a:extLst>
                    <a:ext uri="{FF2B5EF4-FFF2-40B4-BE49-F238E27FC236}">
                      <a16:creationId xmlns:a16="http://schemas.microsoft.com/office/drawing/2014/main" id="{AB2C3CDC-5B9F-E44E-AE88-C0C586257E59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460" name="Straight Arrow Connector 1459">
                  <a:extLst>
                    <a:ext uri="{FF2B5EF4-FFF2-40B4-BE49-F238E27FC236}">
                      <a16:creationId xmlns:a16="http://schemas.microsoft.com/office/drawing/2014/main" id="{2CE34DEE-A548-9941-B198-7941664E1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1" name="Rectangle 1460">
                  <a:extLst>
                    <a:ext uri="{FF2B5EF4-FFF2-40B4-BE49-F238E27FC236}">
                      <a16:creationId xmlns:a16="http://schemas.microsoft.com/office/drawing/2014/main" id="{C8289CD6-D720-EB4A-86FB-A32D24E079F8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2" name="Rectangle 1461">
                  <a:extLst>
                    <a:ext uri="{FF2B5EF4-FFF2-40B4-BE49-F238E27FC236}">
                      <a16:creationId xmlns:a16="http://schemas.microsoft.com/office/drawing/2014/main" id="{3943DDCB-0C74-9847-8F3E-9C5666FF615D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3" name="Rectangle 1462">
                  <a:extLst>
                    <a:ext uri="{FF2B5EF4-FFF2-40B4-BE49-F238E27FC236}">
                      <a16:creationId xmlns:a16="http://schemas.microsoft.com/office/drawing/2014/main" id="{1EE83021-F823-C849-88B6-CDCE8F638E34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4" name="Rectangle 1463">
                  <a:extLst>
                    <a:ext uri="{FF2B5EF4-FFF2-40B4-BE49-F238E27FC236}">
                      <a16:creationId xmlns:a16="http://schemas.microsoft.com/office/drawing/2014/main" id="{23354E87-E084-4541-896E-4A5D1850EB09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5" name="Rectangle 1464">
                  <a:extLst>
                    <a:ext uri="{FF2B5EF4-FFF2-40B4-BE49-F238E27FC236}">
                      <a16:creationId xmlns:a16="http://schemas.microsoft.com/office/drawing/2014/main" id="{D4020241-EEDB-484A-A3F4-FACB2EB9E062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6" name="Rectangle 1465">
                  <a:extLst>
                    <a:ext uri="{FF2B5EF4-FFF2-40B4-BE49-F238E27FC236}">
                      <a16:creationId xmlns:a16="http://schemas.microsoft.com/office/drawing/2014/main" id="{08129CFE-6CF3-304D-A38A-C554E7EE684B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7" name="Rectangle 1466">
                  <a:extLst>
                    <a:ext uri="{FF2B5EF4-FFF2-40B4-BE49-F238E27FC236}">
                      <a16:creationId xmlns:a16="http://schemas.microsoft.com/office/drawing/2014/main" id="{B4E84FA5-1C68-3A42-B05E-C613F5F9AC6A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8" name="Rectangle 1467">
                  <a:extLst>
                    <a:ext uri="{FF2B5EF4-FFF2-40B4-BE49-F238E27FC236}">
                      <a16:creationId xmlns:a16="http://schemas.microsoft.com/office/drawing/2014/main" id="{9CEB227C-EE40-314C-96F9-72CBCC5FCF31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69" name="Rectangle 1468">
                  <a:extLst>
                    <a:ext uri="{FF2B5EF4-FFF2-40B4-BE49-F238E27FC236}">
                      <a16:creationId xmlns:a16="http://schemas.microsoft.com/office/drawing/2014/main" id="{E6B20745-FE25-E54E-A326-82F4B490E749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0" name="Rectangle 1469">
                  <a:extLst>
                    <a:ext uri="{FF2B5EF4-FFF2-40B4-BE49-F238E27FC236}">
                      <a16:creationId xmlns:a16="http://schemas.microsoft.com/office/drawing/2014/main" id="{09391A7A-32EC-4A4B-8E1C-58B6A117094F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1" name="Rectangle 1470">
                  <a:extLst>
                    <a:ext uri="{FF2B5EF4-FFF2-40B4-BE49-F238E27FC236}">
                      <a16:creationId xmlns:a16="http://schemas.microsoft.com/office/drawing/2014/main" id="{5A43939A-ED15-234F-8765-B36B7292088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2" name="Rectangle 1471">
                  <a:extLst>
                    <a:ext uri="{FF2B5EF4-FFF2-40B4-BE49-F238E27FC236}">
                      <a16:creationId xmlns:a16="http://schemas.microsoft.com/office/drawing/2014/main" id="{27327226-F24F-D842-B730-D408017BCFBC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473" name="Straight Connector 1472">
                  <a:extLst>
                    <a:ext uri="{FF2B5EF4-FFF2-40B4-BE49-F238E27FC236}">
                      <a16:creationId xmlns:a16="http://schemas.microsoft.com/office/drawing/2014/main" id="{DAFD4A9A-ECD0-1E48-BFF1-16486272A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4" name="Rectangle 1473">
                  <a:extLst>
                    <a:ext uri="{FF2B5EF4-FFF2-40B4-BE49-F238E27FC236}">
                      <a16:creationId xmlns:a16="http://schemas.microsoft.com/office/drawing/2014/main" id="{E376B804-8FE1-8547-B5EC-3AE45C7A1C02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5" name="Rectangle 1474">
                  <a:extLst>
                    <a:ext uri="{FF2B5EF4-FFF2-40B4-BE49-F238E27FC236}">
                      <a16:creationId xmlns:a16="http://schemas.microsoft.com/office/drawing/2014/main" id="{4D73289D-8CDD-4243-BAE5-B18DE540A9FD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6" name="Rectangle 1475">
                  <a:extLst>
                    <a:ext uri="{FF2B5EF4-FFF2-40B4-BE49-F238E27FC236}">
                      <a16:creationId xmlns:a16="http://schemas.microsoft.com/office/drawing/2014/main" id="{84E1F89F-2937-D542-98D8-42561F047957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7" name="Rectangle 1476">
                  <a:extLst>
                    <a:ext uri="{FF2B5EF4-FFF2-40B4-BE49-F238E27FC236}">
                      <a16:creationId xmlns:a16="http://schemas.microsoft.com/office/drawing/2014/main" id="{12D17B2F-E1F9-9F40-B2A6-D77714DDCED9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8" name="Rectangle 1477">
                  <a:extLst>
                    <a:ext uri="{FF2B5EF4-FFF2-40B4-BE49-F238E27FC236}">
                      <a16:creationId xmlns:a16="http://schemas.microsoft.com/office/drawing/2014/main" id="{9E3FF916-61CD-9E4A-AE0C-6605891D2045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79" name="Rectangle 1478">
                  <a:extLst>
                    <a:ext uri="{FF2B5EF4-FFF2-40B4-BE49-F238E27FC236}">
                      <a16:creationId xmlns:a16="http://schemas.microsoft.com/office/drawing/2014/main" id="{4418233E-325A-9D4E-BDFE-CD136141C43E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0" name="Rectangle 1479">
                  <a:extLst>
                    <a:ext uri="{FF2B5EF4-FFF2-40B4-BE49-F238E27FC236}">
                      <a16:creationId xmlns:a16="http://schemas.microsoft.com/office/drawing/2014/main" id="{03BD0984-D17B-2842-9F71-F0EE7D863151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1" name="Rectangle 1480">
                  <a:extLst>
                    <a:ext uri="{FF2B5EF4-FFF2-40B4-BE49-F238E27FC236}">
                      <a16:creationId xmlns:a16="http://schemas.microsoft.com/office/drawing/2014/main" id="{07A81586-7326-2047-AB9B-02A740431D72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2" name="Rectangle 1481">
                  <a:extLst>
                    <a:ext uri="{FF2B5EF4-FFF2-40B4-BE49-F238E27FC236}">
                      <a16:creationId xmlns:a16="http://schemas.microsoft.com/office/drawing/2014/main" id="{367BB6FD-F15B-4D42-ADAD-3B08EABED2FE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3" name="Rectangle 1482">
                  <a:extLst>
                    <a:ext uri="{FF2B5EF4-FFF2-40B4-BE49-F238E27FC236}">
                      <a16:creationId xmlns:a16="http://schemas.microsoft.com/office/drawing/2014/main" id="{9478B72D-D219-E549-ACA2-E680CC30333E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4" name="Rectangle 1483">
                  <a:extLst>
                    <a:ext uri="{FF2B5EF4-FFF2-40B4-BE49-F238E27FC236}">
                      <a16:creationId xmlns:a16="http://schemas.microsoft.com/office/drawing/2014/main" id="{B2F1B5AB-03E8-3A46-9165-BF89630F5330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5" name="Rectangle 1484">
                  <a:extLst>
                    <a:ext uri="{FF2B5EF4-FFF2-40B4-BE49-F238E27FC236}">
                      <a16:creationId xmlns:a16="http://schemas.microsoft.com/office/drawing/2014/main" id="{61E40242-D934-F448-ACA4-FE4F4DBB04E6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6" name="Rectangle 1485">
                  <a:extLst>
                    <a:ext uri="{FF2B5EF4-FFF2-40B4-BE49-F238E27FC236}">
                      <a16:creationId xmlns:a16="http://schemas.microsoft.com/office/drawing/2014/main" id="{E89B9AD7-2E6A-E648-B839-71D1FBCD8C9B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7" name="Rectangle 1486">
                  <a:extLst>
                    <a:ext uri="{FF2B5EF4-FFF2-40B4-BE49-F238E27FC236}">
                      <a16:creationId xmlns:a16="http://schemas.microsoft.com/office/drawing/2014/main" id="{FFB7F87D-6FB1-574D-B13F-A70B79109C1D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8" name="Rectangle 1487">
                  <a:extLst>
                    <a:ext uri="{FF2B5EF4-FFF2-40B4-BE49-F238E27FC236}">
                      <a16:creationId xmlns:a16="http://schemas.microsoft.com/office/drawing/2014/main" id="{37A676DB-043C-EF4B-ABD3-DBE882FD58FD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89" name="Rectangle 1488">
                  <a:extLst>
                    <a:ext uri="{FF2B5EF4-FFF2-40B4-BE49-F238E27FC236}">
                      <a16:creationId xmlns:a16="http://schemas.microsoft.com/office/drawing/2014/main" id="{EDBFD86E-7636-6B4C-83F9-D76DB2B9A09E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0" name="Rectangle 1489">
                  <a:extLst>
                    <a:ext uri="{FF2B5EF4-FFF2-40B4-BE49-F238E27FC236}">
                      <a16:creationId xmlns:a16="http://schemas.microsoft.com/office/drawing/2014/main" id="{D794A287-F2F8-354F-96C5-EA2395C69AC4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1" name="Rectangle 1490">
                  <a:extLst>
                    <a:ext uri="{FF2B5EF4-FFF2-40B4-BE49-F238E27FC236}">
                      <a16:creationId xmlns:a16="http://schemas.microsoft.com/office/drawing/2014/main" id="{7953E3B5-3291-6444-96B5-172158C948BF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2" name="Rectangle 1491">
                  <a:extLst>
                    <a:ext uri="{FF2B5EF4-FFF2-40B4-BE49-F238E27FC236}">
                      <a16:creationId xmlns:a16="http://schemas.microsoft.com/office/drawing/2014/main" id="{D2CC9511-7999-CA46-A258-28DBEA5C8D99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3" name="Rectangle 1492">
                  <a:extLst>
                    <a:ext uri="{FF2B5EF4-FFF2-40B4-BE49-F238E27FC236}">
                      <a16:creationId xmlns:a16="http://schemas.microsoft.com/office/drawing/2014/main" id="{6FB4E79D-1A02-1547-A3B0-B7C9ADB07842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999" name="Group 998">
                <a:extLst>
                  <a:ext uri="{FF2B5EF4-FFF2-40B4-BE49-F238E27FC236}">
                    <a16:creationId xmlns:a16="http://schemas.microsoft.com/office/drawing/2014/main" id="{E587BDDE-AC22-AA4E-8E79-85C9D62A51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64656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372" name="Rectangle 1371">
                  <a:extLst>
                    <a:ext uri="{FF2B5EF4-FFF2-40B4-BE49-F238E27FC236}">
                      <a16:creationId xmlns:a16="http://schemas.microsoft.com/office/drawing/2014/main" id="{3CC3A0DC-2703-0C4B-A572-F852960C9241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373" name="Straight Connector 1372">
                  <a:extLst>
                    <a:ext uri="{FF2B5EF4-FFF2-40B4-BE49-F238E27FC236}">
                      <a16:creationId xmlns:a16="http://schemas.microsoft.com/office/drawing/2014/main" id="{A87E1B12-BC33-0B41-83ED-592EBD0FC0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4" name="Straight Connector 1373">
                  <a:extLst>
                    <a:ext uri="{FF2B5EF4-FFF2-40B4-BE49-F238E27FC236}">
                      <a16:creationId xmlns:a16="http://schemas.microsoft.com/office/drawing/2014/main" id="{4B181B1F-FADA-EC47-84E8-98FDF8508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5" name="Straight Connector 1374">
                  <a:extLst>
                    <a:ext uri="{FF2B5EF4-FFF2-40B4-BE49-F238E27FC236}">
                      <a16:creationId xmlns:a16="http://schemas.microsoft.com/office/drawing/2014/main" id="{CD518781-10AA-2E42-A6CD-1B7A89C83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6" name="Straight Connector 1375">
                  <a:extLst>
                    <a:ext uri="{FF2B5EF4-FFF2-40B4-BE49-F238E27FC236}">
                      <a16:creationId xmlns:a16="http://schemas.microsoft.com/office/drawing/2014/main" id="{2CBDEA03-AFEB-5144-AF48-68E831272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7" name="Straight Connector 1376">
                  <a:extLst>
                    <a:ext uri="{FF2B5EF4-FFF2-40B4-BE49-F238E27FC236}">
                      <a16:creationId xmlns:a16="http://schemas.microsoft.com/office/drawing/2014/main" id="{E7603647-4E72-9344-A407-89F97F75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8" name="Straight Connector 1377">
                  <a:extLst>
                    <a:ext uri="{FF2B5EF4-FFF2-40B4-BE49-F238E27FC236}">
                      <a16:creationId xmlns:a16="http://schemas.microsoft.com/office/drawing/2014/main" id="{4FAC7E28-56F8-3E4A-A71B-24ECFB57C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9" name="Straight Connector 1378">
                  <a:extLst>
                    <a:ext uri="{FF2B5EF4-FFF2-40B4-BE49-F238E27FC236}">
                      <a16:creationId xmlns:a16="http://schemas.microsoft.com/office/drawing/2014/main" id="{31EF4408-6AD7-7842-8092-C2759217E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0" name="Straight Connector 1379">
                  <a:extLst>
                    <a:ext uri="{FF2B5EF4-FFF2-40B4-BE49-F238E27FC236}">
                      <a16:creationId xmlns:a16="http://schemas.microsoft.com/office/drawing/2014/main" id="{AA4C9645-EAE2-0C49-B62C-702118771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1" name="Straight Connector 1380">
                  <a:extLst>
                    <a:ext uri="{FF2B5EF4-FFF2-40B4-BE49-F238E27FC236}">
                      <a16:creationId xmlns:a16="http://schemas.microsoft.com/office/drawing/2014/main" id="{6CF2AF86-1F1D-BB43-BE0B-6FA606C6E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2" name="Straight Connector 1381">
                  <a:extLst>
                    <a:ext uri="{FF2B5EF4-FFF2-40B4-BE49-F238E27FC236}">
                      <a16:creationId xmlns:a16="http://schemas.microsoft.com/office/drawing/2014/main" id="{954AC9C7-12D6-F74D-9B55-6E7D1DC7F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3" name="Straight Connector 1382">
                  <a:extLst>
                    <a:ext uri="{FF2B5EF4-FFF2-40B4-BE49-F238E27FC236}">
                      <a16:creationId xmlns:a16="http://schemas.microsoft.com/office/drawing/2014/main" id="{1B31EAC1-9145-554F-891F-179F1D5FD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4" name="Straight Connector 1383">
                  <a:extLst>
                    <a:ext uri="{FF2B5EF4-FFF2-40B4-BE49-F238E27FC236}">
                      <a16:creationId xmlns:a16="http://schemas.microsoft.com/office/drawing/2014/main" id="{5F55D2BF-8376-764E-98AF-C9F1A62D8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5" name="Straight Connector 1384">
                  <a:extLst>
                    <a:ext uri="{FF2B5EF4-FFF2-40B4-BE49-F238E27FC236}">
                      <a16:creationId xmlns:a16="http://schemas.microsoft.com/office/drawing/2014/main" id="{E1369F78-15AD-5541-96DD-215BC15D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6" name="Straight Connector 1385">
                  <a:extLst>
                    <a:ext uri="{FF2B5EF4-FFF2-40B4-BE49-F238E27FC236}">
                      <a16:creationId xmlns:a16="http://schemas.microsoft.com/office/drawing/2014/main" id="{E98AE9E6-0514-854F-AABC-FCEE238F71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7" name="Straight Connector 1386">
                  <a:extLst>
                    <a:ext uri="{FF2B5EF4-FFF2-40B4-BE49-F238E27FC236}">
                      <a16:creationId xmlns:a16="http://schemas.microsoft.com/office/drawing/2014/main" id="{928ECEF7-CEC2-CE49-BC7E-2C64AAF95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8" name="Straight Connector 1387">
                  <a:extLst>
                    <a:ext uri="{FF2B5EF4-FFF2-40B4-BE49-F238E27FC236}">
                      <a16:creationId xmlns:a16="http://schemas.microsoft.com/office/drawing/2014/main" id="{4B7025B0-F0F2-FA40-9130-DD5E2CEE4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9" name="Straight Connector 1388">
                  <a:extLst>
                    <a:ext uri="{FF2B5EF4-FFF2-40B4-BE49-F238E27FC236}">
                      <a16:creationId xmlns:a16="http://schemas.microsoft.com/office/drawing/2014/main" id="{950D0605-ADE2-7D4C-811D-F2FD3259E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0" name="Straight Connector 1389">
                  <a:extLst>
                    <a:ext uri="{FF2B5EF4-FFF2-40B4-BE49-F238E27FC236}">
                      <a16:creationId xmlns:a16="http://schemas.microsoft.com/office/drawing/2014/main" id="{8DA53116-8DB8-B545-95F0-425A0ECDA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1" name="Straight Connector 1390">
                  <a:extLst>
                    <a:ext uri="{FF2B5EF4-FFF2-40B4-BE49-F238E27FC236}">
                      <a16:creationId xmlns:a16="http://schemas.microsoft.com/office/drawing/2014/main" id="{03CEFE9C-4296-A140-A571-3192D4C4E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2" name="Straight Connector 1391">
                  <a:extLst>
                    <a:ext uri="{FF2B5EF4-FFF2-40B4-BE49-F238E27FC236}">
                      <a16:creationId xmlns:a16="http://schemas.microsoft.com/office/drawing/2014/main" id="{98EA0A85-3596-BF4C-A661-9ED9B9A3C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3" name="Straight Connector 1392">
                  <a:extLst>
                    <a:ext uri="{FF2B5EF4-FFF2-40B4-BE49-F238E27FC236}">
                      <a16:creationId xmlns:a16="http://schemas.microsoft.com/office/drawing/2014/main" id="{78A084E2-A6BB-C44E-A880-E64750206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4" name="Straight Connector 1393">
                  <a:extLst>
                    <a:ext uri="{FF2B5EF4-FFF2-40B4-BE49-F238E27FC236}">
                      <a16:creationId xmlns:a16="http://schemas.microsoft.com/office/drawing/2014/main" id="{51D234DC-B073-3845-97B8-B1F054596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5" name="Straight Connector 1394">
                  <a:extLst>
                    <a:ext uri="{FF2B5EF4-FFF2-40B4-BE49-F238E27FC236}">
                      <a16:creationId xmlns:a16="http://schemas.microsoft.com/office/drawing/2014/main" id="{46D9E969-D1FF-EE40-95F2-87E2BF34F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6" name="Straight Connector 1395">
                  <a:extLst>
                    <a:ext uri="{FF2B5EF4-FFF2-40B4-BE49-F238E27FC236}">
                      <a16:creationId xmlns:a16="http://schemas.microsoft.com/office/drawing/2014/main" id="{A951C19F-D9A1-8347-A5CD-DBF253A6D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7" name="Rectangle 1396">
                  <a:extLst>
                    <a:ext uri="{FF2B5EF4-FFF2-40B4-BE49-F238E27FC236}">
                      <a16:creationId xmlns:a16="http://schemas.microsoft.com/office/drawing/2014/main" id="{2A6DE712-3845-A042-802B-ADCB6CDE4D12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98" name="Rectangle 1397">
                  <a:extLst>
                    <a:ext uri="{FF2B5EF4-FFF2-40B4-BE49-F238E27FC236}">
                      <a16:creationId xmlns:a16="http://schemas.microsoft.com/office/drawing/2014/main" id="{C8FEEE3F-037F-3E4D-AE10-18CDAB65FFA6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399" name="Straight Arrow Connector 1398">
                  <a:extLst>
                    <a:ext uri="{FF2B5EF4-FFF2-40B4-BE49-F238E27FC236}">
                      <a16:creationId xmlns:a16="http://schemas.microsoft.com/office/drawing/2014/main" id="{EF6F4C2E-3DFC-7F46-9D37-A2479A99B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0" name="Rectangle 1399">
                  <a:extLst>
                    <a:ext uri="{FF2B5EF4-FFF2-40B4-BE49-F238E27FC236}">
                      <a16:creationId xmlns:a16="http://schemas.microsoft.com/office/drawing/2014/main" id="{C5F763EB-3F03-974D-A092-A0CCD14F97A9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1" name="Rectangle 1400">
                  <a:extLst>
                    <a:ext uri="{FF2B5EF4-FFF2-40B4-BE49-F238E27FC236}">
                      <a16:creationId xmlns:a16="http://schemas.microsoft.com/office/drawing/2014/main" id="{F1B3836B-DEF2-6E43-97AD-0CDC311BCF41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2" name="Rectangle 1401">
                  <a:extLst>
                    <a:ext uri="{FF2B5EF4-FFF2-40B4-BE49-F238E27FC236}">
                      <a16:creationId xmlns:a16="http://schemas.microsoft.com/office/drawing/2014/main" id="{C026E164-9235-5D47-820D-498969D51A3E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3" name="Rectangle 1402">
                  <a:extLst>
                    <a:ext uri="{FF2B5EF4-FFF2-40B4-BE49-F238E27FC236}">
                      <a16:creationId xmlns:a16="http://schemas.microsoft.com/office/drawing/2014/main" id="{684FAFC2-FB89-DE49-9258-216AD9855F82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4" name="Rectangle 1403">
                  <a:extLst>
                    <a:ext uri="{FF2B5EF4-FFF2-40B4-BE49-F238E27FC236}">
                      <a16:creationId xmlns:a16="http://schemas.microsoft.com/office/drawing/2014/main" id="{3A04B02E-707E-154D-BB78-D69FD4801D30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5" name="Rectangle 1404">
                  <a:extLst>
                    <a:ext uri="{FF2B5EF4-FFF2-40B4-BE49-F238E27FC236}">
                      <a16:creationId xmlns:a16="http://schemas.microsoft.com/office/drawing/2014/main" id="{474B5981-F4A3-7644-A675-B2D2DB74CB28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6" name="Rectangle 1405">
                  <a:extLst>
                    <a:ext uri="{FF2B5EF4-FFF2-40B4-BE49-F238E27FC236}">
                      <a16:creationId xmlns:a16="http://schemas.microsoft.com/office/drawing/2014/main" id="{F37D96A4-9C2C-C74C-B55F-B904A8B14B5A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7" name="Rectangle 1406">
                  <a:extLst>
                    <a:ext uri="{FF2B5EF4-FFF2-40B4-BE49-F238E27FC236}">
                      <a16:creationId xmlns:a16="http://schemas.microsoft.com/office/drawing/2014/main" id="{6E3BE2F3-42E9-8646-B26E-94FAB7F104AD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8" name="Rectangle 1407">
                  <a:extLst>
                    <a:ext uri="{FF2B5EF4-FFF2-40B4-BE49-F238E27FC236}">
                      <a16:creationId xmlns:a16="http://schemas.microsoft.com/office/drawing/2014/main" id="{DD04EFBF-0EA4-B445-8FAF-57F6AAA27D49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09" name="Rectangle 1408">
                  <a:extLst>
                    <a:ext uri="{FF2B5EF4-FFF2-40B4-BE49-F238E27FC236}">
                      <a16:creationId xmlns:a16="http://schemas.microsoft.com/office/drawing/2014/main" id="{ADBD7E2F-1D09-9244-8C91-10CFCD8C8C47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0" name="Rectangle 1409">
                  <a:extLst>
                    <a:ext uri="{FF2B5EF4-FFF2-40B4-BE49-F238E27FC236}">
                      <a16:creationId xmlns:a16="http://schemas.microsoft.com/office/drawing/2014/main" id="{61CD43C0-144B-8F4C-BB7B-6330F5F7F53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A7E39FB8-749A-4D40-9BEA-4E0F7F592F94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412" name="Straight Connector 1411">
                  <a:extLst>
                    <a:ext uri="{FF2B5EF4-FFF2-40B4-BE49-F238E27FC236}">
                      <a16:creationId xmlns:a16="http://schemas.microsoft.com/office/drawing/2014/main" id="{77CC4C6A-07D0-7E45-8E1C-5B7368427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3" name="Rectangle 1412">
                  <a:extLst>
                    <a:ext uri="{FF2B5EF4-FFF2-40B4-BE49-F238E27FC236}">
                      <a16:creationId xmlns:a16="http://schemas.microsoft.com/office/drawing/2014/main" id="{C5729D30-636E-4C4D-9914-560DFBFA0351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4" name="Rectangle 1413">
                  <a:extLst>
                    <a:ext uri="{FF2B5EF4-FFF2-40B4-BE49-F238E27FC236}">
                      <a16:creationId xmlns:a16="http://schemas.microsoft.com/office/drawing/2014/main" id="{9B0159E4-7653-DA4D-B163-E4117805E453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5" name="Rectangle 1414">
                  <a:extLst>
                    <a:ext uri="{FF2B5EF4-FFF2-40B4-BE49-F238E27FC236}">
                      <a16:creationId xmlns:a16="http://schemas.microsoft.com/office/drawing/2014/main" id="{B32F6313-2C41-164C-AACD-4E1E40E541FE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6" name="Rectangle 1415">
                  <a:extLst>
                    <a:ext uri="{FF2B5EF4-FFF2-40B4-BE49-F238E27FC236}">
                      <a16:creationId xmlns:a16="http://schemas.microsoft.com/office/drawing/2014/main" id="{5ED9A36E-8E6E-8B45-8560-E983D133CBD8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7" name="Rectangle 1416">
                  <a:extLst>
                    <a:ext uri="{FF2B5EF4-FFF2-40B4-BE49-F238E27FC236}">
                      <a16:creationId xmlns:a16="http://schemas.microsoft.com/office/drawing/2014/main" id="{1BCDC3B8-E161-7842-B57C-34422C7C62FA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8" name="Rectangle 1417">
                  <a:extLst>
                    <a:ext uri="{FF2B5EF4-FFF2-40B4-BE49-F238E27FC236}">
                      <a16:creationId xmlns:a16="http://schemas.microsoft.com/office/drawing/2014/main" id="{B7B6BAAF-1E51-FA40-AE40-EA95253DD1CA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19" name="Rectangle 1418">
                  <a:extLst>
                    <a:ext uri="{FF2B5EF4-FFF2-40B4-BE49-F238E27FC236}">
                      <a16:creationId xmlns:a16="http://schemas.microsoft.com/office/drawing/2014/main" id="{3F5965DB-B832-D04E-A07B-EFC2201DB30F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0" name="Rectangle 1419">
                  <a:extLst>
                    <a:ext uri="{FF2B5EF4-FFF2-40B4-BE49-F238E27FC236}">
                      <a16:creationId xmlns:a16="http://schemas.microsoft.com/office/drawing/2014/main" id="{9E2CC817-F5E4-4846-B5C3-C5B9B4EB50E7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1" name="Rectangle 1420">
                  <a:extLst>
                    <a:ext uri="{FF2B5EF4-FFF2-40B4-BE49-F238E27FC236}">
                      <a16:creationId xmlns:a16="http://schemas.microsoft.com/office/drawing/2014/main" id="{CC6B0D20-6FDD-5242-99F0-F940D35E9460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2" name="Rectangle 1421">
                  <a:extLst>
                    <a:ext uri="{FF2B5EF4-FFF2-40B4-BE49-F238E27FC236}">
                      <a16:creationId xmlns:a16="http://schemas.microsoft.com/office/drawing/2014/main" id="{9972A020-8461-474C-97B4-C92ED79DC3ED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3" name="Rectangle 1422">
                  <a:extLst>
                    <a:ext uri="{FF2B5EF4-FFF2-40B4-BE49-F238E27FC236}">
                      <a16:creationId xmlns:a16="http://schemas.microsoft.com/office/drawing/2014/main" id="{A0AD7EDE-70B8-8245-BB40-8B8898CD5925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4" name="Rectangle 1423">
                  <a:extLst>
                    <a:ext uri="{FF2B5EF4-FFF2-40B4-BE49-F238E27FC236}">
                      <a16:creationId xmlns:a16="http://schemas.microsoft.com/office/drawing/2014/main" id="{0D11C970-C1D1-A541-98BE-4E513F64403B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5" name="Rectangle 1424">
                  <a:extLst>
                    <a:ext uri="{FF2B5EF4-FFF2-40B4-BE49-F238E27FC236}">
                      <a16:creationId xmlns:a16="http://schemas.microsoft.com/office/drawing/2014/main" id="{987E8589-20BE-6849-9BB3-20B219D4F927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6" name="Rectangle 1425">
                  <a:extLst>
                    <a:ext uri="{FF2B5EF4-FFF2-40B4-BE49-F238E27FC236}">
                      <a16:creationId xmlns:a16="http://schemas.microsoft.com/office/drawing/2014/main" id="{5C48F5DE-067A-204F-B73C-CE0AFA1B0CBF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7" name="Rectangle 1426">
                  <a:extLst>
                    <a:ext uri="{FF2B5EF4-FFF2-40B4-BE49-F238E27FC236}">
                      <a16:creationId xmlns:a16="http://schemas.microsoft.com/office/drawing/2014/main" id="{3868ADB6-788E-EB4A-9DD4-369695F2A838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8" name="Rectangle 1427">
                  <a:extLst>
                    <a:ext uri="{FF2B5EF4-FFF2-40B4-BE49-F238E27FC236}">
                      <a16:creationId xmlns:a16="http://schemas.microsoft.com/office/drawing/2014/main" id="{610E72AB-64BE-CE4F-A7A0-8CA22BFD0266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29" name="Rectangle 1428">
                  <a:extLst>
                    <a:ext uri="{FF2B5EF4-FFF2-40B4-BE49-F238E27FC236}">
                      <a16:creationId xmlns:a16="http://schemas.microsoft.com/office/drawing/2014/main" id="{D0170DB7-FCE2-C548-AECE-4FDEE49291CE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30" name="Rectangle 1429">
                  <a:extLst>
                    <a:ext uri="{FF2B5EF4-FFF2-40B4-BE49-F238E27FC236}">
                      <a16:creationId xmlns:a16="http://schemas.microsoft.com/office/drawing/2014/main" id="{472D48BE-0DAC-5548-A07D-71CEBD618D4C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31" name="Rectangle 1430">
                  <a:extLst>
                    <a:ext uri="{FF2B5EF4-FFF2-40B4-BE49-F238E27FC236}">
                      <a16:creationId xmlns:a16="http://schemas.microsoft.com/office/drawing/2014/main" id="{AA920167-31A3-3443-BAED-134966F7FC46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32" name="Rectangle 1431">
                  <a:extLst>
                    <a:ext uri="{FF2B5EF4-FFF2-40B4-BE49-F238E27FC236}">
                      <a16:creationId xmlns:a16="http://schemas.microsoft.com/office/drawing/2014/main" id="{28350FB2-F07C-3B46-B96A-38E2F613991E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0" name="Group 999">
                <a:extLst>
                  <a:ext uri="{FF2B5EF4-FFF2-40B4-BE49-F238E27FC236}">
                    <a16:creationId xmlns:a16="http://schemas.microsoft.com/office/drawing/2014/main" id="{13BD93D3-B444-654D-A66A-E9679DF77E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6788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311" name="Rectangle 1310">
                  <a:extLst>
                    <a:ext uri="{FF2B5EF4-FFF2-40B4-BE49-F238E27FC236}">
                      <a16:creationId xmlns:a16="http://schemas.microsoft.com/office/drawing/2014/main" id="{B4AEF597-9550-A84A-8062-B72B5A5D1A96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312" name="Straight Connector 1311">
                  <a:extLst>
                    <a:ext uri="{FF2B5EF4-FFF2-40B4-BE49-F238E27FC236}">
                      <a16:creationId xmlns:a16="http://schemas.microsoft.com/office/drawing/2014/main" id="{C3CC9B44-4CF3-5445-9786-B41E33A302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3" name="Straight Connector 1312">
                  <a:extLst>
                    <a:ext uri="{FF2B5EF4-FFF2-40B4-BE49-F238E27FC236}">
                      <a16:creationId xmlns:a16="http://schemas.microsoft.com/office/drawing/2014/main" id="{F95A0AF2-E607-7742-B169-D901501A5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4" name="Straight Connector 1313">
                  <a:extLst>
                    <a:ext uri="{FF2B5EF4-FFF2-40B4-BE49-F238E27FC236}">
                      <a16:creationId xmlns:a16="http://schemas.microsoft.com/office/drawing/2014/main" id="{C734861C-EB4F-F544-8A70-794CF0FBB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5" name="Straight Connector 1314">
                  <a:extLst>
                    <a:ext uri="{FF2B5EF4-FFF2-40B4-BE49-F238E27FC236}">
                      <a16:creationId xmlns:a16="http://schemas.microsoft.com/office/drawing/2014/main" id="{8DAD5BD8-60D2-0C47-A17A-99D60ABB6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6" name="Straight Connector 1315">
                  <a:extLst>
                    <a:ext uri="{FF2B5EF4-FFF2-40B4-BE49-F238E27FC236}">
                      <a16:creationId xmlns:a16="http://schemas.microsoft.com/office/drawing/2014/main" id="{81D7B1C6-B01B-304B-9D5D-BF762080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7" name="Straight Connector 1316">
                  <a:extLst>
                    <a:ext uri="{FF2B5EF4-FFF2-40B4-BE49-F238E27FC236}">
                      <a16:creationId xmlns:a16="http://schemas.microsoft.com/office/drawing/2014/main" id="{6B9E1ADF-DEE1-5943-A623-6BAEEE280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8" name="Straight Connector 1317">
                  <a:extLst>
                    <a:ext uri="{FF2B5EF4-FFF2-40B4-BE49-F238E27FC236}">
                      <a16:creationId xmlns:a16="http://schemas.microsoft.com/office/drawing/2014/main" id="{7B29C0C4-4C4C-FC41-B7E4-1C269BB5B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9" name="Straight Connector 1318">
                  <a:extLst>
                    <a:ext uri="{FF2B5EF4-FFF2-40B4-BE49-F238E27FC236}">
                      <a16:creationId xmlns:a16="http://schemas.microsoft.com/office/drawing/2014/main" id="{31A996ED-1656-A14E-B90F-286BC4BFE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0" name="Straight Connector 1319">
                  <a:extLst>
                    <a:ext uri="{FF2B5EF4-FFF2-40B4-BE49-F238E27FC236}">
                      <a16:creationId xmlns:a16="http://schemas.microsoft.com/office/drawing/2014/main" id="{AD76E136-C667-664D-BF98-7F5F94485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1" name="Straight Connector 1320">
                  <a:extLst>
                    <a:ext uri="{FF2B5EF4-FFF2-40B4-BE49-F238E27FC236}">
                      <a16:creationId xmlns:a16="http://schemas.microsoft.com/office/drawing/2014/main" id="{6C24C526-FA57-844B-A805-EA139D379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2" name="Straight Connector 1321">
                  <a:extLst>
                    <a:ext uri="{FF2B5EF4-FFF2-40B4-BE49-F238E27FC236}">
                      <a16:creationId xmlns:a16="http://schemas.microsoft.com/office/drawing/2014/main" id="{E6AA9724-0787-BC41-BE1A-7A87695B4B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3" name="Straight Connector 1322">
                  <a:extLst>
                    <a:ext uri="{FF2B5EF4-FFF2-40B4-BE49-F238E27FC236}">
                      <a16:creationId xmlns:a16="http://schemas.microsoft.com/office/drawing/2014/main" id="{7CCCF8A8-A6A0-DF43-AF03-48367D4CED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4" name="Straight Connector 1323">
                  <a:extLst>
                    <a:ext uri="{FF2B5EF4-FFF2-40B4-BE49-F238E27FC236}">
                      <a16:creationId xmlns:a16="http://schemas.microsoft.com/office/drawing/2014/main" id="{2486287A-22B8-5E40-97D5-7B2C0984E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5" name="Straight Connector 1324">
                  <a:extLst>
                    <a:ext uri="{FF2B5EF4-FFF2-40B4-BE49-F238E27FC236}">
                      <a16:creationId xmlns:a16="http://schemas.microsoft.com/office/drawing/2014/main" id="{141AB020-E770-C44B-AD0A-9513BDE699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6" name="Straight Connector 1325">
                  <a:extLst>
                    <a:ext uri="{FF2B5EF4-FFF2-40B4-BE49-F238E27FC236}">
                      <a16:creationId xmlns:a16="http://schemas.microsoft.com/office/drawing/2014/main" id="{C0784007-E3DF-624A-B953-83C5F8A5E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7" name="Straight Connector 1326">
                  <a:extLst>
                    <a:ext uri="{FF2B5EF4-FFF2-40B4-BE49-F238E27FC236}">
                      <a16:creationId xmlns:a16="http://schemas.microsoft.com/office/drawing/2014/main" id="{54EF89A6-9B87-E94B-AC6E-AC7C9D612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8" name="Straight Connector 1327">
                  <a:extLst>
                    <a:ext uri="{FF2B5EF4-FFF2-40B4-BE49-F238E27FC236}">
                      <a16:creationId xmlns:a16="http://schemas.microsoft.com/office/drawing/2014/main" id="{7B7D3E55-DEC6-714F-AC73-0A287715C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9" name="Straight Connector 1328">
                  <a:extLst>
                    <a:ext uri="{FF2B5EF4-FFF2-40B4-BE49-F238E27FC236}">
                      <a16:creationId xmlns:a16="http://schemas.microsoft.com/office/drawing/2014/main" id="{03980CD8-4FD7-1540-8CAF-C005E439A5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0" name="Straight Connector 1329">
                  <a:extLst>
                    <a:ext uri="{FF2B5EF4-FFF2-40B4-BE49-F238E27FC236}">
                      <a16:creationId xmlns:a16="http://schemas.microsoft.com/office/drawing/2014/main" id="{BCD606C1-E289-2349-8CA3-7EFC63E3A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1" name="Straight Connector 1330">
                  <a:extLst>
                    <a:ext uri="{FF2B5EF4-FFF2-40B4-BE49-F238E27FC236}">
                      <a16:creationId xmlns:a16="http://schemas.microsoft.com/office/drawing/2014/main" id="{73BCF448-CDA8-3446-B87E-BA2981D10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2" name="Straight Connector 1331">
                  <a:extLst>
                    <a:ext uri="{FF2B5EF4-FFF2-40B4-BE49-F238E27FC236}">
                      <a16:creationId xmlns:a16="http://schemas.microsoft.com/office/drawing/2014/main" id="{70A22479-6AE7-7940-8C59-C6453A7924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3" name="Straight Connector 1332">
                  <a:extLst>
                    <a:ext uri="{FF2B5EF4-FFF2-40B4-BE49-F238E27FC236}">
                      <a16:creationId xmlns:a16="http://schemas.microsoft.com/office/drawing/2014/main" id="{7DF35EA1-99C4-F24D-9693-EFA978FDED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4" name="Straight Connector 1333">
                  <a:extLst>
                    <a:ext uri="{FF2B5EF4-FFF2-40B4-BE49-F238E27FC236}">
                      <a16:creationId xmlns:a16="http://schemas.microsoft.com/office/drawing/2014/main" id="{7151F6D2-F89C-894A-AF25-D92FB67C9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5" name="Straight Connector 1334">
                  <a:extLst>
                    <a:ext uri="{FF2B5EF4-FFF2-40B4-BE49-F238E27FC236}">
                      <a16:creationId xmlns:a16="http://schemas.microsoft.com/office/drawing/2014/main" id="{2AC247D9-12A4-6F42-9A36-F47E2719C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FAF9BD7B-409F-5544-B6BC-9E6B0963CD36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37" name="Rectangle 1336">
                  <a:extLst>
                    <a:ext uri="{FF2B5EF4-FFF2-40B4-BE49-F238E27FC236}">
                      <a16:creationId xmlns:a16="http://schemas.microsoft.com/office/drawing/2014/main" id="{24B29AC8-13CA-8840-B666-A082A78125E6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338" name="Straight Arrow Connector 1337">
                  <a:extLst>
                    <a:ext uri="{FF2B5EF4-FFF2-40B4-BE49-F238E27FC236}">
                      <a16:creationId xmlns:a16="http://schemas.microsoft.com/office/drawing/2014/main" id="{6E16E0EF-97B5-2942-9A27-54B4E6A5FC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9" name="Rectangle 1338">
                  <a:extLst>
                    <a:ext uri="{FF2B5EF4-FFF2-40B4-BE49-F238E27FC236}">
                      <a16:creationId xmlns:a16="http://schemas.microsoft.com/office/drawing/2014/main" id="{A27F412F-7B06-CF4E-9525-6FCC48F8C521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0" name="Rectangle 1339">
                  <a:extLst>
                    <a:ext uri="{FF2B5EF4-FFF2-40B4-BE49-F238E27FC236}">
                      <a16:creationId xmlns:a16="http://schemas.microsoft.com/office/drawing/2014/main" id="{0B07F97C-AEC8-D844-B34F-9DEC441FBD53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1" name="Rectangle 1340">
                  <a:extLst>
                    <a:ext uri="{FF2B5EF4-FFF2-40B4-BE49-F238E27FC236}">
                      <a16:creationId xmlns:a16="http://schemas.microsoft.com/office/drawing/2014/main" id="{F85A1A5E-D406-8043-B565-5C6D8D367029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2" name="Rectangle 1341">
                  <a:extLst>
                    <a:ext uri="{FF2B5EF4-FFF2-40B4-BE49-F238E27FC236}">
                      <a16:creationId xmlns:a16="http://schemas.microsoft.com/office/drawing/2014/main" id="{13EDE65D-B8EE-4A4D-BBF3-085C0031B74A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3" name="Rectangle 1342">
                  <a:extLst>
                    <a:ext uri="{FF2B5EF4-FFF2-40B4-BE49-F238E27FC236}">
                      <a16:creationId xmlns:a16="http://schemas.microsoft.com/office/drawing/2014/main" id="{6F0F5542-7C23-504A-98D7-23E39790B722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4" name="Rectangle 1343">
                  <a:extLst>
                    <a:ext uri="{FF2B5EF4-FFF2-40B4-BE49-F238E27FC236}">
                      <a16:creationId xmlns:a16="http://schemas.microsoft.com/office/drawing/2014/main" id="{0FBB88DA-CD7B-304F-BF99-12598CBD98AF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5" name="Rectangle 1344">
                  <a:extLst>
                    <a:ext uri="{FF2B5EF4-FFF2-40B4-BE49-F238E27FC236}">
                      <a16:creationId xmlns:a16="http://schemas.microsoft.com/office/drawing/2014/main" id="{FAAE1FF9-2A70-204C-9398-1A21AA1BB931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6" name="Rectangle 1345">
                  <a:extLst>
                    <a:ext uri="{FF2B5EF4-FFF2-40B4-BE49-F238E27FC236}">
                      <a16:creationId xmlns:a16="http://schemas.microsoft.com/office/drawing/2014/main" id="{B8CE008D-A951-2448-912D-DF24BE3D21D1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7" name="Rectangle 1346">
                  <a:extLst>
                    <a:ext uri="{FF2B5EF4-FFF2-40B4-BE49-F238E27FC236}">
                      <a16:creationId xmlns:a16="http://schemas.microsoft.com/office/drawing/2014/main" id="{1704ABCC-ED9E-044A-A02B-4D33CE4559C9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8" name="Rectangle 1347">
                  <a:extLst>
                    <a:ext uri="{FF2B5EF4-FFF2-40B4-BE49-F238E27FC236}">
                      <a16:creationId xmlns:a16="http://schemas.microsoft.com/office/drawing/2014/main" id="{F01FB8D2-1274-9A4B-B04D-DB317AF1CB5C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49" name="Rectangle 1348">
                  <a:extLst>
                    <a:ext uri="{FF2B5EF4-FFF2-40B4-BE49-F238E27FC236}">
                      <a16:creationId xmlns:a16="http://schemas.microsoft.com/office/drawing/2014/main" id="{353CD081-60D4-6C40-BC19-AF819926AD69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0" name="Rectangle 1349">
                  <a:extLst>
                    <a:ext uri="{FF2B5EF4-FFF2-40B4-BE49-F238E27FC236}">
                      <a16:creationId xmlns:a16="http://schemas.microsoft.com/office/drawing/2014/main" id="{B726025A-2F26-8247-AA67-A24DB3F17D36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351" name="Straight Connector 1350">
                  <a:extLst>
                    <a:ext uri="{FF2B5EF4-FFF2-40B4-BE49-F238E27FC236}">
                      <a16:creationId xmlns:a16="http://schemas.microsoft.com/office/drawing/2014/main" id="{0E44654C-4117-FA4F-A691-F5F8D3E3F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2" name="Rectangle 1351">
                  <a:extLst>
                    <a:ext uri="{FF2B5EF4-FFF2-40B4-BE49-F238E27FC236}">
                      <a16:creationId xmlns:a16="http://schemas.microsoft.com/office/drawing/2014/main" id="{AEF0217E-2AD0-024C-9172-BBFA95780834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3" name="Rectangle 1352">
                  <a:extLst>
                    <a:ext uri="{FF2B5EF4-FFF2-40B4-BE49-F238E27FC236}">
                      <a16:creationId xmlns:a16="http://schemas.microsoft.com/office/drawing/2014/main" id="{DC91826B-8F2E-4044-85B0-269FA91F0BD3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4" name="Rectangle 1353">
                  <a:extLst>
                    <a:ext uri="{FF2B5EF4-FFF2-40B4-BE49-F238E27FC236}">
                      <a16:creationId xmlns:a16="http://schemas.microsoft.com/office/drawing/2014/main" id="{D8E346AD-B340-1740-9617-76B7835FE604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5" name="Rectangle 1354">
                  <a:extLst>
                    <a:ext uri="{FF2B5EF4-FFF2-40B4-BE49-F238E27FC236}">
                      <a16:creationId xmlns:a16="http://schemas.microsoft.com/office/drawing/2014/main" id="{513B3C86-1729-5645-9209-4C5B1C9618F4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6" name="Rectangle 1355">
                  <a:extLst>
                    <a:ext uri="{FF2B5EF4-FFF2-40B4-BE49-F238E27FC236}">
                      <a16:creationId xmlns:a16="http://schemas.microsoft.com/office/drawing/2014/main" id="{C65E0A0B-A012-D047-9A5D-2C1202800D06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7" name="Rectangle 1356">
                  <a:extLst>
                    <a:ext uri="{FF2B5EF4-FFF2-40B4-BE49-F238E27FC236}">
                      <a16:creationId xmlns:a16="http://schemas.microsoft.com/office/drawing/2014/main" id="{5E9A252F-63F2-0948-94DC-5C96F4755807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8" name="Rectangle 1357">
                  <a:extLst>
                    <a:ext uri="{FF2B5EF4-FFF2-40B4-BE49-F238E27FC236}">
                      <a16:creationId xmlns:a16="http://schemas.microsoft.com/office/drawing/2014/main" id="{54062A53-8F45-FC4B-B997-737F44BB64BB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9" name="Rectangle 1358">
                  <a:extLst>
                    <a:ext uri="{FF2B5EF4-FFF2-40B4-BE49-F238E27FC236}">
                      <a16:creationId xmlns:a16="http://schemas.microsoft.com/office/drawing/2014/main" id="{FB4D1B14-0FF4-5541-8CE8-24DAD17369C3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0" name="Rectangle 1359">
                  <a:extLst>
                    <a:ext uri="{FF2B5EF4-FFF2-40B4-BE49-F238E27FC236}">
                      <a16:creationId xmlns:a16="http://schemas.microsoft.com/office/drawing/2014/main" id="{EA7FBADE-51E6-0442-A6CB-4F4ACA923C4E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1" name="Rectangle 1360">
                  <a:extLst>
                    <a:ext uri="{FF2B5EF4-FFF2-40B4-BE49-F238E27FC236}">
                      <a16:creationId xmlns:a16="http://schemas.microsoft.com/office/drawing/2014/main" id="{C03E476A-0D77-654F-89A3-8AAF41D182BD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2" name="Rectangle 1361">
                  <a:extLst>
                    <a:ext uri="{FF2B5EF4-FFF2-40B4-BE49-F238E27FC236}">
                      <a16:creationId xmlns:a16="http://schemas.microsoft.com/office/drawing/2014/main" id="{DC9CAB5B-2CC4-C84D-8342-4225C94582E0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3" name="Rectangle 1362">
                  <a:extLst>
                    <a:ext uri="{FF2B5EF4-FFF2-40B4-BE49-F238E27FC236}">
                      <a16:creationId xmlns:a16="http://schemas.microsoft.com/office/drawing/2014/main" id="{B448B0D4-B389-9343-9AAF-FCD5E5A9BE88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4" name="Rectangle 1363">
                  <a:extLst>
                    <a:ext uri="{FF2B5EF4-FFF2-40B4-BE49-F238E27FC236}">
                      <a16:creationId xmlns:a16="http://schemas.microsoft.com/office/drawing/2014/main" id="{992D7104-BDC2-B84D-B246-2BF4A7D77263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5" name="Rectangle 1364">
                  <a:extLst>
                    <a:ext uri="{FF2B5EF4-FFF2-40B4-BE49-F238E27FC236}">
                      <a16:creationId xmlns:a16="http://schemas.microsoft.com/office/drawing/2014/main" id="{64449D6C-9978-5947-AC2E-24318E6FB149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6" name="Rectangle 1365">
                  <a:extLst>
                    <a:ext uri="{FF2B5EF4-FFF2-40B4-BE49-F238E27FC236}">
                      <a16:creationId xmlns:a16="http://schemas.microsoft.com/office/drawing/2014/main" id="{213312CF-88DB-7B43-B81D-4AA96D0975FD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7" name="Rectangle 1366">
                  <a:extLst>
                    <a:ext uri="{FF2B5EF4-FFF2-40B4-BE49-F238E27FC236}">
                      <a16:creationId xmlns:a16="http://schemas.microsoft.com/office/drawing/2014/main" id="{EEF0F976-5355-2A48-B438-7CAFDBBE8A01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8" name="Rectangle 1367">
                  <a:extLst>
                    <a:ext uri="{FF2B5EF4-FFF2-40B4-BE49-F238E27FC236}">
                      <a16:creationId xmlns:a16="http://schemas.microsoft.com/office/drawing/2014/main" id="{036CEE17-2124-0C44-B4A5-2423B94A123F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69" name="Rectangle 1368">
                  <a:extLst>
                    <a:ext uri="{FF2B5EF4-FFF2-40B4-BE49-F238E27FC236}">
                      <a16:creationId xmlns:a16="http://schemas.microsoft.com/office/drawing/2014/main" id="{D74A5BBC-C7E7-764A-877A-DC0DA4553AC4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70" name="Rectangle 1369">
                  <a:extLst>
                    <a:ext uri="{FF2B5EF4-FFF2-40B4-BE49-F238E27FC236}">
                      <a16:creationId xmlns:a16="http://schemas.microsoft.com/office/drawing/2014/main" id="{4D738B5C-D64B-7349-A703-2DDC3F61226E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71" name="Rectangle 1370">
                  <a:extLst>
                    <a:ext uri="{FF2B5EF4-FFF2-40B4-BE49-F238E27FC236}">
                      <a16:creationId xmlns:a16="http://schemas.microsoft.com/office/drawing/2014/main" id="{8E7F1375-6E98-3848-8DFD-DA5261DFC1F8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1" name="Group 1000">
                <a:extLst>
                  <a:ext uri="{FF2B5EF4-FFF2-40B4-BE49-F238E27FC236}">
                    <a16:creationId xmlns:a16="http://schemas.microsoft.com/office/drawing/2014/main" id="{6E1BDCDB-70BE-5849-8D96-F054637440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20722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250" name="Rectangle 1249">
                  <a:extLst>
                    <a:ext uri="{FF2B5EF4-FFF2-40B4-BE49-F238E27FC236}">
                      <a16:creationId xmlns:a16="http://schemas.microsoft.com/office/drawing/2014/main" id="{CEF4ECCC-5195-404B-8AF7-EF0623C0FDDB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251" name="Straight Connector 1250">
                  <a:extLst>
                    <a:ext uri="{FF2B5EF4-FFF2-40B4-BE49-F238E27FC236}">
                      <a16:creationId xmlns:a16="http://schemas.microsoft.com/office/drawing/2014/main" id="{E9112CFE-7F11-EA48-90A4-C588455F6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2" name="Straight Connector 1251">
                  <a:extLst>
                    <a:ext uri="{FF2B5EF4-FFF2-40B4-BE49-F238E27FC236}">
                      <a16:creationId xmlns:a16="http://schemas.microsoft.com/office/drawing/2014/main" id="{CF9C413A-50D3-6249-9CB9-03A98F22CF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3" name="Straight Connector 1252">
                  <a:extLst>
                    <a:ext uri="{FF2B5EF4-FFF2-40B4-BE49-F238E27FC236}">
                      <a16:creationId xmlns:a16="http://schemas.microsoft.com/office/drawing/2014/main" id="{72274CCA-ABA7-7B4A-9149-171DD0C16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4" name="Straight Connector 1253">
                  <a:extLst>
                    <a:ext uri="{FF2B5EF4-FFF2-40B4-BE49-F238E27FC236}">
                      <a16:creationId xmlns:a16="http://schemas.microsoft.com/office/drawing/2014/main" id="{5333C41F-D456-A646-82E9-7D2DA1972C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5" name="Straight Connector 1254">
                  <a:extLst>
                    <a:ext uri="{FF2B5EF4-FFF2-40B4-BE49-F238E27FC236}">
                      <a16:creationId xmlns:a16="http://schemas.microsoft.com/office/drawing/2014/main" id="{D87DE093-44F8-CC48-BC5E-1E1501E11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6" name="Straight Connector 1255">
                  <a:extLst>
                    <a:ext uri="{FF2B5EF4-FFF2-40B4-BE49-F238E27FC236}">
                      <a16:creationId xmlns:a16="http://schemas.microsoft.com/office/drawing/2014/main" id="{7F5AD674-90C5-A84F-949A-4BBA43681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7" name="Straight Connector 1256">
                  <a:extLst>
                    <a:ext uri="{FF2B5EF4-FFF2-40B4-BE49-F238E27FC236}">
                      <a16:creationId xmlns:a16="http://schemas.microsoft.com/office/drawing/2014/main" id="{D74CB095-6C2E-A041-8BD5-523894445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8" name="Straight Connector 1257">
                  <a:extLst>
                    <a:ext uri="{FF2B5EF4-FFF2-40B4-BE49-F238E27FC236}">
                      <a16:creationId xmlns:a16="http://schemas.microsoft.com/office/drawing/2014/main" id="{FF84F3D9-4D67-D74F-A003-0509209F6B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>
                  <a:extLst>
                    <a:ext uri="{FF2B5EF4-FFF2-40B4-BE49-F238E27FC236}">
                      <a16:creationId xmlns:a16="http://schemas.microsoft.com/office/drawing/2014/main" id="{6EB7D371-E7C8-EC45-B993-2DAB7F772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0" name="Straight Connector 1259">
                  <a:extLst>
                    <a:ext uri="{FF2B5EF4-FFF2-40B4-BE49-F238E27FC236}">
                      <a16:creationId xmlns:a16="http://schemas.microsoft.com/office/drawing/2014/main" id="{5654A172-7647-4D42-A2B9-01BAFCB2D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1" name="Straight Connector 1260">
                  <a:extLst>
                    <a:ext uri="{FF2B5EF4-FFF2-40B4-BE49-F238E27FC236}">
                      <a16:creationId xmlns:a16="http://schemas.microsoft.com/office/drawing/2014/main" id="{E1CD315D-3DB3-4A4D-BA22-52D57B2F2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2" name="Straight Connector 1261">
                  <a:extLst>
                    <a:ext uri="{FF2B5EF4-FFF2-40B4-BE49-F238E27FC236}">
                      <a16:creationId xmlns:a16="http://schemas.microsoft.com/office/drawing/2014/main" id="{21E3B7CA-434A-7148-9DC4-4F9204D2A6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" name="Straight Connector 1262">
                  <a:extLst>
                    <a:ext uri="{FF2B5EF4-FFF2-40B4-BE49-F238E27FC236}">
                      <a16:creationId xmlns:a16="http://schemas.microsoft.com/office/drawing/2014/main" id="{10C9F1B2-A17A-FE4B-AD0E-6BF26C34D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4" name="Straight Connector 1263">
                  <a:extLst>
                    <a:ext uri="{FF2B5EF4-FFF2-40B4-BE49-F238E27FC236}">
                      <a16:creationId xmlns:a16="http://schemas.microsoft.com/office/drawing/2014/main" id="{EDAE0FC2-F5D8-1145-BB58-DDCDAA67E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" name="Straight Connector 1264">
                  <a:extLst>
                    <a:ext uri="{FF2B5EF4-FFF2-40B4-BE49-F238E27FC236}">
                      <a16:creationId xmlns:a16="http://schemas.microsoft.com/office/drawing/2014/main" id="{49FF52E8-27F2-D342-BE98-673F4E19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6" name="Straight Connector 1265">
                  <a:extLst>
                    <a:ext uri="{FF2B5EF4-FFF2-40B4-BE49-F238E27FC236}">
                      <a16:creationId xmlns:a16="http://schemas.microsoft.com/office/drawing/2014/main" id="{9212629E-5193-5F40-AA82-8B876ABD0B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7" name="Straight Connector 1266">
                  <a:extLst>
                    <a:ext uri="{FF2B5EF4-FFF2-40B4-BE49-F238E27FC236}">
                      <a16:creationId xmlns:a16="http://schemas.microsoft.com/office/drawing/2014/main" id="{D91162B5-4E4B-804B-8C29-1C2CF90BD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8" name="Straight Connector 1267">
                  <a:extLst>
                    <a:ext uri="{FF2B5EF4-FFF2-40B4-BE49-F238E27FC236}">
                      <a16:creationId xmlns:a16="http://schemas.microsoft.com/office/drawing/2014/main" id="{6A54D813-14A7-B34E-87EE-88C2D9080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9" name="Straight Connector 1268">
                  <a:extLst>
                    <a:ext uri="{FF2B5EF4-FFF2-40B4-BE49-F238E27FC236}">
                      <a16:creationId xmlns:a16="http://schemas.microsoft.com/office/drawing/2014/main" id="{2012F218-F56D-7043-B2DD-D22569401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0" name="Straight Connector 1269">
                  <a:extLst>
                    <a:ext uri="{FF2B5EF4-FFF2-40B4-BE49-F238E27FC236}">
                      <a16:creationId xmlns:a16="http://schemas.microsoft.com/office/drawing/2014/main" id="{A59EC2DF-068E-ED41-889A-6A791905D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1" name="Straight Connector 1270">
                  <a:extLst>
                    <a:ext uri="{FF2B5EF4-FFF2-40B4-BE49-F238E27FC236}">
                      <a16:creationId xmlns:a16="http://schemas.microsoft.com/office/drawing/2014/main" id="{3673CF38-46C6-F548-88EF-D1B56E07B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2" name="Straight Connector 1271">
                  <a:extLst>
                    <a:ext uri="{FF2B5EF4-FFF2-40B4-BE49-F238E27FC236}">
                      <a16:creationId xmlns:a16="http://schemas.microsoft.com/office/drawing/2014/main" id="{E9CFE7A4-BD1B-C147-A957-C8CAC94F9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3" name="Straight Connector 1272">
                  <a:extLst>
                    <a:ext uri="{FF2B5EF4-FFF2-40B4-BE49-F238E27FC236}">
                      <a16:creationId xmlns:a16="http://schemas.microsoft.com/office/drawing/2014/main" id="{3533BE5E-1DA2-4144-85F3-2BCFAB66C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4" name="Straight Connector 1273">
                  <a:extLst>
                    <a:ext uri="{FF2B5EF4-FFF2-40B4-BE49-F238E27FC236}">
                      <a16:creationId xmlns:a16="http://schemas.microsoft.com/office/drawing/2014/main" id="{13CA1239-76DB-9E41-9F32-5ADEC2D24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5" name="Rectangle 1274">
                  <a:extLst>
                    <a:ext uri="{FF2B5EF4-FFF2-40B4-BE49-F238E27FC236}">
                      <a16:creationId xmlns:a16="http://schemas.microsoft.com/office/drawing/2014/main" id="{219C2AEF-B48E-1D43-B83B-8A1B3F7ED9BD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76" name="Rectangle 1275">
                  <a:extLst>
                    <a:ext uri="{FF2B5EF4-FFF2-40B4-BE49-F238E27FC236}">
                      <a16:creationId xmlns:a16="http://schemas.microsoft.com/office/drawing/2014/main" id="{A4B29A12-0F97-2F4C-B71C-3780D338E9E8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77" name="Straight Arrow Connector 1276">
                  <a:extLst>
                    <a:ext uri="{FF2B5EF4-FFF2-40B4-BE49-F238E27FC236}">
                      <a16:creationId xmlns:a16="http://schemas.microsoft.com/office/drawing/2014/main" id="{3479C612-F657-3848-9AE4-420FAC323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8" name="Rectangle 1277">
                  <a:extLst>
                    <a:ext uri="{FF2B5EF4-FFF2-40B4-BE49-F238E27FC236}">
                      <a16:creationId xmlns:a16="http://schemas.microsoft.com/office/drawing/2014/main" id="{321350BB-326D-794F-91BA-0EAF4E03B85B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79" name="Rectangle 1278">
                  <a:extLst>
                    <a:ext uri="{FF2B5EF4-FFF2-40B4-BE49-F238E27FC236}">
                      <a16:creationId xmlns:a16="http://schemas.microsoft.com/office/drawing/2014/main" id="{C298120E-4F09-E043-9BD9-348ECD2B78A7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0" name="Rectangle 1279">
                  <a:extLst>
                    <a:ext uri="{FF2B5EF4-FFF2-40B4-BE49-F238E27FC236}">
                      <a16:creationId xmlns:a16="http://schemas.microsoft.com/office/drawing/2014/main" id="{F0235E93-BA19-A24E-9238-043609B3B7D5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1" name="Rectangle 1280">
                  <a:extLst>
                    <a:ext uri="{FF2B5EF4-FFF2-40B4-BE49-F238E27FC236}">
                      <a16:creationId xmlns:a16="http://schemas.microsoft.com/office/drawing/2014/main" id="{0EB9FC51-AB5E-0C45-8D7D-25C05915393A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2" name="Rectangle 1281">
                  <a:extLst>
                    <a:ext uri="{FF2B5EF4-FFF2-40B4-BE49-F238E27FC236}">
                      <a16:creationId xmlns:a16="http://schemas.microsoft.com/office/drawing/2014/main" id="{E7A5B54A-63B7-F345-9CB2-70C207621CF1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3" name="Rectangle 1282">
                  <a:extLst>
                    <a:ext uri="{FF2B5EF4-FFF2-40B4-BE49-F238E27FC236}">
                      <a16:creationId xmlns:a16="http://schemas.microsoft.com/office/drawing/2014/main" id="{5E1D4E30-C1D6-434B-8284-DC4F459B5AEA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4" name="Rectangle 1283">
                  <a:extLst>
                    <a:ext uri="{FF2B5EF4-FFF2-40B4-BE49-F238E27FC236}">
                      <a16:creationId xmlns:a16="http://schemas.microsoft.com/office/drawing/2014/main" id="{79E79CE0-A7B7-414F-8EF2-D52AA1C272C8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5" name="Rectangle 1284">
                  <a:extLst>
                    <a:ext uri="{FF2B5EF4-FFF2-40B4-BE49-F238E27FC236}">
                      <a16:creationId xmlns:a16="http://schemas.microsoft.com/office/drawing/2014/main" id="{08C74C1E-B513-9C46-B705-F84269C794E3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6" name="Rectangle 1285">
                  <a:extLst>
                    <a:ext uri="{FF2B5EF4-FFF2-40B4-BE49-F238E27FC236}">
                      <a16:creationId xmlns:a16="http://schemas.microsoft.com/office/drawing/2014/main" id="{D4C67ACB-7132-8349-8AA8-66C0E07A46AE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7" name="Rectangle 1286">
                  <a:extLst>
                    <a:ext uri="{FF2B5EF4-FFF2-40B4-BE49-F238E27FC236}">
                      <a16:creationId xmlns:a16="http://schemas.microsoft.com/office/drawing/2014/main" id="{A2393DEC-5036-A843-A06E-F75B1C7AD63B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8" name="Rectangle 1287">
                  <a:extLst>
                    <a:ext uri="{FF2B5EF4-FFF2-40B4-BE49-F238E27FC236}">
                      <a16:creationId xmlns:a16="http://schemas.microsoft.com/office/drawing/2014/main" id="{F8AEDE7E-D71D-1648-BEE4-2392318EDB5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9" name="Rectangle 1288">
                  <a:extLst>
                    <a:ext uri="{FF2B5EF4-FFF2-40B4-BE49-F238E27FC236}">
                      <a16:creationId xmlns:a16="http://schemas.microsoft.com/office/drawing/2014/main" id="{98A15E68-540A-4B42-8E0A-A2AD90474C53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90" name="Straight Connector 1289">
                  <a:extLst>
                    <a:ext uri="{FF2B5EF4-FFF2-40B4-BE49-F238E27FC236}">
                      <a16:creationId xmlns:a16="http://schemas.microsoft.com/office/drawing/2014/main" id="{743A2DC5-82FF-CF48-BA7C-7DE1CA74BB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1" name="Rectangle 1290">
                  <a:extLst>
                    <a:ext uri="{FF2B5EF4-FFF2-40B4-BE49-F238E27FC236}">
                      <a16:creationId xmlns:a16="http://schemas.microsoft.com/office/drawing/2014/main" id="{3948B17A-A3B2-4147-98E3-B16F1E5FA3A8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2" name="Rectangle 1291">
                  <a:extLst>
                    <a:ext uri="{FF2B5EF4-FFF2-40B4-BE49-F238E27FC236}">
                      <a16:creationId xmlns:a16="http://schemas.microsoft.com/office/drawing/2014/main" id="{E6595F56-0278-B947-9B39-ECC110F222A5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3" name="Rectangle 1292">
                  <a:extLst>
                    <a:ext uri="{FF2B5EF4-FFF2-40B4-BE49-F238E27FC236}">
                      <a16:creationId xmlns:a16="http://schemas.microsoft.com/office/drawing/2014/main" id="{167BFDCC-FC0A-6049-864D-C2C74679C137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4" name="Rectangle 1293">
                  <a:extLst>
                    <a:ext uri="{FF2B5EF4-FFF2-40B4-BE49-F238E27FC236}">
                      <a16:creationId xmlns:a16="http://schemas.microsoft.com/office/drawing/2014/main" id="{42499CFE-BDFD-F343-9554-7508ED3EDF77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5" name="Rectangle 1294">
                  <a:extLst>
                    <a:ext uri="{FF2B5EF4-FFF2-40B4-BE49-F238E27FC236}">
                      <a16:creationId xmlns:a16="http://schemas.microsoft.com/office/drawing/2014/main" id="{E4C47107-5B59-FD4C-8C40-B034C86D7C4A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6" name="Rectangle 1295">
                  <a:extLst>
                    <a:ext uri="{FF2B5EF4-FFF2-40B4-BE49-F238E27FC236}">
                      <a16:creationId xmlns:a16="http://schemas.microsoft.com/office/drawing/2014/main" id="{6576B2BB-AB73-3948-8597-E8280B1E099B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7" name="Rectangle 1296">
                  <a:extLst>
                    <a:ext uri="{FF2B5EF4-FFF2-40B4-BE49-F238E27FC236}">
                      <a16:creationId xmlns:a16="http://schemas.microsoft.com/office/drawing/2014/main" id="{E40949C7-037D-BC45-9021-DA15C10808A6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8" name="Rectangle 1297">
                  <a:extLst>
                    <a:ext uri="{FF2B5EF4-FFF2-40B4-BE49-F238E27FC236}">
                      <a16:creationId xmlns:a16="http://schemas.microsoft.com/office/drawing/2014/main" id="{62BC0D01-E465-CD45-8A5A-D059802F4D5C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99" name="Rectangle 1298">
                  <a:extLst>
                    <a:ext uri="{FF2B5EF4-FFF2-40B4-BE49-F238E27FC236}">
                      <a16:creationId xmlns:a16="http://schemas.microsoft.com/office/drawing/2014/main" id="{71AD6CD9-3A5A-8544-ABA7-4AA0288B1AAE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0" name="Rectangle 1299">
                  <a:extLst>
                    <a:ext uri="{FF2B5EF4-FFF2-40B4-BE49-F238E27FC236}">
                      <a16:creationId xmlns:a16="http://schemas.microsoft.com/office/drawing/2014/main" id="{06AE3FC9-C26A-324C-9E0B-35E0E6420531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1" name="Rectangle 1300">
                  <a:extLst>
                    <a:ext uri="{FF2B5EF4-FFF2-40B4-BE49-F238E27FC236}">
                      <a16:creationId xmlns:a16="http://schemas.microsoft.com/office/drawing/2014/main" id="{4B576A61-A52B-B144-A51D-CC438EE56428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2" name="Rectangle 1301">
                  <a:extLst>
                    <a:ext uri="{FF2B5EF4-FFF2-40B4-BE49-F238E27FC236}">
                      <a16:creationId xmlns:a16="http://schemas.microsoft.com/office/drawing/2014/main" id="{2D813114-409A-7141-A68B-D2CD633AFCA4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3" name="Rectangle 1302">
                  <a:extLst>
                    <a:ext uri="{FF2B5EF4-FFF2-40B4-BE49-F238E27FC236}">
                      <a16:creationId xmlns:a16="http://schemas.microsoft.com/office/drawing/2014/main" id="{6F22CFFF-0B15-1643-B817-F382BD798A12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4" name="Rectangle 1303">
                  <a:extLst>
                    <a:ext uri="{FF2B5EF4-FFF2-40B4-BE49-F238E27FC236}">
                      <a16:creationId xmlns:a16="http://schemas.microsoft.com/office/drawing/2014/main" id="{11076678-B0A2-3A4F-A474-DDBC01A13446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5" name="Rectangle 1304">
                  <a:extLst>
                    <a:ext uri="{FF2B5EF4-FFF2-40B4-BE49-F238E27FC236}">
                      <a16:creationId xmlns:a16="http://schemas.microsoft.com/office/drawing/2014/main" id="{E06D0487-1F0A-FE42-8166-6C286781B39A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6" name="Rectangle 1305">
                  <a:extLst>
                    <a:ext uri="{FF2B5EF4-FFF2-40B4-BE49-F238E27FC236}">
                      <a16:creationId xmlns:a16="http://schemas.microsoft.com/office/drawing/2014/main" id="{234F6496-8B66-0F47-B640-30C2E4043653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7" name="Rectangle 1306">
                  <a:extLst>
                    <a:ext uri="{FF2B5EF4-FFF2-40B4-BE49-F238E27FC236}">
                      <a16:creationId xmlns:a16="http://schemas.microsoft.com/office/drawing/2014/main" id="{D78F5772-43E7-FA47-A18F-45C242CC4B56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8" name="Rectangle 1307">
                  <a:extLst>
                    <a:ext uri="{FF2B5EF4-FFF2-40B4-BE49-F238E27FC236}">
                      <a16:creationId xmlns:a16="http://schemas.microsoft.com/office/drawing/2014/main" id="{B9ED514B-1088-E74C-8F46-C5DCDB7C5A5F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09" name="Rectangle 1308">
                  <a:extLst>
                    <a:ext uri="{FF2B5EF4-FFF2-40B4-BE49-F238E27FC236}">
                      <a16:creationId xmlns:a16="http://schemas.microsoft.com/office/drawing/2014/main" id="{F96B1C02-3771-3648-9A57-EF9F4669EBE3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10" name="Rectangle 1309">
                  <a:extLst>
                    <a:ext uri="{FF2B5EF4-FFF2-40B4-BE49-F238E27FC236}">
                      <a16:creationId xmlns:a16="http://schemas.microsoft.com/office/drawing/2014/main" id="{791DF98F-3C29-C041-B753-4C4694C8EDE2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2" name="Group 1001">
                <a:extLst>
                  <a:ext uri="{FF2B5EF4-FFF2-40B4-BE49-F238E27FC236}">
                    <a16:creationId xmlns:a16="http://schemas.microsoft.com/office/drawing/2014/main" id="{9E9B3E28-BE28-CC4A-8B08-9C8F248C44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08590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189" name="Rectangle 1188">
                  <a:extLst>
                    <a:ext uri="{FF2B5EF4-FFF2-40B4-BE49-F238E27FC236}">
                      <a16:creationId xmlns:a16="http://schemas.microsoft.com/office/drawing/2014/main" id="{3B8B0640-8005-9D4D-9BB7-9BB0BE9A68F7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190" name="Straight Connector 1189">
                  <a:extLst>
                    <a:ext uri="{FF2B5EF4-FFF2-40B4-BE49-F238E27FC236}">
                      <a16:creationId xmlns:a16="http://schemas.microsoft.com/office/drawing/2014/main" id="{282D1D6A-09D8-EC4B-92F9-21ED55706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1" name="Straight Connector 1190">
                  <a:extLst>
                    <a:ext uri="{FF2B5EF4-FFF2-40B4-BE49-F238E27FC236}">
                      <a16:creationId xmlns:a16="http://schemas.microsoft.com/office/drawing/2014/main" id="{D7B092A8-C681-B540-856B-1ECC3BA7A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2" name="Straight Connector 1191">
                  <a:extLst>
                    <a:ext uri="{FF2B5EF4-FFF2-40B4-BE49-F238E27FC236}">
                      <a16:creationId xmlns:a16="http://schemas.microsoft.com/office/drawing/2014/main" id="{2D110374-AFC6-3E4C-B857-B58C60FBBE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3" name="Straight Connector 1192">
                  <a:extLst>
                    <a:ext uri="{FF2B5EF4-FFF2-40B4-BE49-F238E27FC236}">
                      <a16:creationId xmlns:a16="http://schemas.microsoft.com/office/drawing/2014/main" id="{6800B33A-1D97-4245-A5CB-65DD6D69A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4" name="Straight Connector 1193">
                  <a:extLst>
                    <a:ext uri="{FF2B5EF4-FFF2-40B4-BE49-F238E27FC236}">
                      <a16:creationId xmlns:a16="http://schemas.microsoft.com/office/drawing/2014/main" id="{C4AD1FC9-DE8F-A143-948D-F60B3BAAA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5" name="Straight Connector 1194">
                  <a:extLst>
                    <a:ext uri="{FF2B5EF4-FFF2-40B4-BE49-F238E27FC236}">
                      <a16:creationId xmlns:a16="http://schemas.microsoft.com/office/drawing/2014/main" id="{9BD61F67-0BB4-6942-BF10-D59C56A776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6" name="Straight Connector 1195">
                  <a:extLst>
                    <a:ext uri="{FF2B5EF4-FFF2-40B4-BE49-F238E27FC236}">
                      <a16:creationId xmlns:a16="http://schemas.microsoft.com/office/drawing/2014/main" id="{E7987E94-F8A7-0B41-A3FA-97F24BF13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7" name="Straight Connector 1196">
                  <a:extLst>
                    <a:ext uri="{FF2B5EF4-FFF2-40B4-BE49-F238E27FC236}">
                      <a16:creationId xmlns:a16="http://schemas.microsoft.com/office/drawing/2014/main" id="{39A18443-CFFA-3F49-9C8E-305EC3EC7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FDF6F966-DFAD-2C43-99BA-B99E43356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9" name="Straight Connector 1198">
                  <a:extLst>
                    <a:ext uri="{FF2B5EF4-FFF2-40B4-BE49-F238E27FC236}">
                      <a16:creationId xmlns:a16="http://schemas.microsoft.com/office/drawing/2014/main" id="{A5BF41A3-A093-6C49-B942-EC9D6D8430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0" name="Straight Connector 1199">
                  <a:extLst>
                    <a:ext uri="{FF2B5EF4-FFF2-40B4-BE49-F238E27FC236}">
                      <a16:creationId xmlns:a16="http://schemas.microsoft.com/office/drawing/2014/main" id="{D78E4075-2F0B-B148-A389-997628D64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1" name="Straight Connector 1200">
                  <a:extLst>
                    <a:ext uri="{FF2B5EF4-FFF2-40B4-BE49-F238E27FC236}">
                      <a16:creationId xmlns:a16="http://schemas.microsoft.com/office/drawing/2014/main" id="{6EC30F55-4981-1C42-B5E5-BFA600E04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2" name="Straight Connector 1201">
                  <a:extLst>
                    <a:ext uri="{FF2B5EF4-FFF2-40B4-BE49-F238E27FC236}">
                      <a16:creationId xmlns:a16="http://schemas.microsoft.com/office/drawing/2014/main" id="{7CE33028-D16C-AC4C-9836-A498544AA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3" name="Straight Connector 1202">
                  <a:extLst>
                    <a:ext uri="{FF2B5EF4-FFF2-40B4-BE49-F238E27FC236}">
                      <a16:creationId xmlns:a16="http://schemas.microsoft.com/office/drawing/2014/main" id="{29377E79-0D3D-3347-A1A1-F361FBC4E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4" name="Straight Connector 1203">
                  <a:extLst>
                    <a:ext uri="{FF2B5EF4-FFF2-40B4-BE49-F238E27FC236}">
                      <a16:creationId xmlns:a16="http://schemas.microsoft.com/office/drawing/2014/main" id="{C37258A2-7DF1-5A41-A188-301E62723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5" name="Straight Connector 1204">
                  <a:extLst>
                    <a:ext uri="{FF2B5EF4-FFF2-40B4-BE49-F238E27FC236}">
                      <a16:creationId xmlns:a16="http://schemas.microsoft.com/office/drawing/2014/main" id="{EC9B721F-507D-7A47-A801-D4713D53C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6" name="Straight Connector 1205">
                  <a:extLst>
                    <a:ext uri="{FF2B5EF4-FFF2-40B4-BE49-F238E27FC236}">
                      <a16:creationId xmlns:a16="http://schemas.microsoft.com/office/drawing/2014/main" id="{86AFA60F-79D4-BF46-AB83-FBD81D710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7" name="Straight Connector 1206">
                  <a:extLst>
                    <a:ext uri="{FF2B5EF4-FFF2-40B4-BE49-F238E27FC236}">
                      <a16:creationId xmlns:a16="http://schemas.microsoft.com/office/drawing/2014/main" id="{97BBBEF4-FA57-134D-BCC7-CDD76F461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8" name="Straight Connector 1207">
                  <a:extLst>
                    <a:ext uri="{FF2B5EF4-FFF2-40B4-BE49-F238E27FC236}">
                      <a16:creationId xmlns:a16="http://schemas.microsoft.com/office/drawing/2014/main" id="{A15B19AA-306F-E444-BE79-5E9287DD6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9" name="Straight Connector 1208">
                  <a:extLst>
                    <a:ext uri="{FF2B5EF4-FFF2-40B4-BE49-F238E27FC236}">
                      <a16:creationId xmlns:a16="http://schemas.microsoft.com/office/drawing/2014/main" id="{BF0FDD08-E4C4-DA44-8A06-683986489C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0" name="Straight Connector 1209">
                  <a:extLst>
                    <a:ext uri="{FF2B5EF4-FFF2-40B4-BE49-F238E27FC236}">
                      <a16:creationId xmlns:a16="http://schemas.microsoft.com/office/drawing/2014/main" id="{F9AF9EFE-2182-F74D-82F3-B1895BEA1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1" name="Straight Connector 1210">
                  <a:extLst>
                    <a:ext uri="{FF2B5EF4-FFF2-40B4-BE49-F238E27FC236}">
                      <a16:creationId xmlns:a16="http://schemas.microsoft.com/office/drawing/2014/main" id="{B52D9851-6444-3541-8B9C-DB3F95402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2" name="Straight Connector 1211">
                  <a:extLst>
                    <a:ext uri="{FF2B5EF4-FFF2-40B4-BE49-F238E27FC236}">
                      <a16:creationId xmlns:a16="http://schemas.microsoft.com/office/drawing/2014/main" id="{DD6645DA-ECBF-1547-94D0-691561458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3" name="Straight Connector 1212">
                  <a:extLst>
                    <a:ext uri="{FF2B5EF4-FFF2-40B4-BE49-F238E27FC236}">
                      <a16:creationId xmlns:a16="http://schemas.microsoft.com/office/drawing/2014/main" id="{FD41B4A6-2A8D-F44A-8EB1-FC9B30243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4" name="Rectangle 1213">
                  <a:extLst>
                    <a:ext uri="{FF2B5EF4-FFF2-40B4-BE49-F238E27FC236}">
                      <a16:creationId xmlns:a16="http://schemas.microsoft.com/office/drawing/2014/main" id="{3C050932-D80F-2042-9290-E9C6999F7F27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15" name="Rectangle 1214">
                  <a:extLst>
                    <a:ext uri="{FF2B5EF4-FFF2-40B4-BE49-F238E27FC236}">
                      <a16:creationId xmlns:a16="http://schemas.microsoft.com/office/drawing/2014/main" id="{EC0C05F5-81AD-5249-8B38-B7A99C63FE52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16" name="Straight Arrow Connector 1215">
                  <a:extLst>
                    <a:ext uri="{FF2B5EF4-FFF2-40B4-BE49-F238E27FC236}">
                      <a16:creationId xmlns:a16="http://schemas.microsoft.com/office/drawing/2014/main" id="{01865140-E511-4E48-844C-B17D763E5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7" name="Rectangle 1216">
                  <a:extLst>
                    <a:ext uri="{FF2B5EF4-FFF2-40B4-BE49-F238E27FC236}">
                      <a16:creationId xmlns:a16="http://schemas.microsoft.com/office/drawing/2014/main" id="{7004B272-1775-E04E-B616-0FCFFAAE4671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18" name="Rectangle 1217">
                  <a:extLst>
                    <a:ext uri="{FF2B5EF4-FFF2-40B4-BE49-F238E27FC236}">
                      <a16:creationId xmlns:a16="http://schemas.microsoft.com/office/drawing/2014/main" id="{3FE1D022-C581-D24E-85C9-720EA6131397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19" name="Rectangle 1218">
                  <a:extLst>
                    <a:ext uri="{FF2B5EF4-FFF2-40B4-BE49-F238E27FC236}">
                      <a16:creationId xmlns:a16="http://schemas.microsoft.com/office/drawing/2014/main" id="{DD481BE4-D010-7347-91BD-9601CC84D6B0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0" name="Rectangle 1219">
                  <a:extLst>
                    <a:ext uri="{FF2B5EF4-FFF2-40B4-BE49-F238E27FC236}">
                      <a16:creationId xmlns:a16="http://schemas.microsoft.com/office/drawing/2014/main" id="{AFE9530C-B838-2144-94AB-731302752351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1" name="Rectangle 1220">
                  <a:extLst>
                    <a:ext uri="{FF2B5EF4-FFF2-40B4-BE49-F238E27FC236}">
                      <a16:creationId xmlns:a16="http://schemas.microsoft.com/office/drawing/2014/main" id="{2FAA0347-245E-6E47-B634-C025C6DD7CB0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2" name="Rectangle 1221">
                  <a:extLst>
                    <a:ext uri="{FF2B5EF4-FFF2-40B4-BE49-F238E27FC236}">
                      <a16:creationId xmlns:a16="http://schemas.microsoft.com/office/drawing/2014/main" id="{9306A0D0-C246-D540-ADF5-5AAF7459B8FB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3" name="Rectangle 1222">
                  <a:extLst>
                    <a:ext uri="{FF2B5EF4-FFF2-40B4-BE49-F238E27FC236}">
                      <a16:creationId xmlns:a16="http://schemas.microsoft.com/office/drawing/2014/main" id="{DF2B09F2-1E8C-CE4F-8D38-CD68F633E6F8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4" name="Rectangle 1223">
                  <a:extLst>
                    <a:ext uri="{FF2B5EF4-FFF2-40B4-BE49-F238E27FC236}">
                      <a16:creationId xmlns:a16="http://schemas.microsoft.com/office/drawing/2014/main" id="{0CF0C8F7-6247-A14F-908D-DBC21E62720A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5" name="Rectangle 1224">
                  <a:extLst>
                    <a:ext uri="{FF2B5EF4-FFF2-40B4-BE49-F238E27FC236}">
                      <a16:creationId xmlns:a16="http://schemas.microsoft.com/office/drawing/2014/main" id="{1E774F61-2BC3-3444-BE47-2FF764757FB4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6" name="Rectangle 1225">
                  <a:extLst>
                    <a:ext uri="{FF2B5EF4-FFF2-40B4-BE49-F238E27FC236}">
                      <a16:creationId xmlns:a16="http://schemas.microsoft.com/office/drawing/2014/main" id="{64274BF4-A791-9349-9B53-7319F70C60BE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7" name="Rectangle 1226">
                  <a:extLst>
                    <a:ext uri="{FF2B5EF4-FFF2-40B4-BE49-F238E27FC236}">
                      <a16:creationId xmlns:a16="http://schemas.microsoft.com/office/drawing/2014/main" id="{B76881F9-DA50-8440-87C6-10EFF009545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28" name="Rectangle 1227">
                  <a:extLst>
                    <a:ext uri="{FF2B5EF4-FFF2-40B4-BE49-F238E27FC236}">
                      <a16:creationId xmlns:a16="http://schemas.microsoft.com/office/drawing/2014/main" id="{C8E35DEC-B7F9-1D43-ADD3-1E7ABC638A90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29" name="Straight Connector 1228">
                  <a:extLst>
                    <a:ext uri="{FF2B5EF4-FFF2-40B4-BE49-F238E27FC236}">
                      <a16:creationId xmlns:a16="http://schemas.microsoft.com/office/drawing/2014/main" id="{09C2CF4D-0922-E84C-B981-83022DAA5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0" name="Rectangle 1229">
                  <a:extLst>
                    <a:ext uri="{FF2B5EF4-FFF2-40B4-BE49-F238E27FC236}">
                      <a16:creationId xmlns:a16="http://schemas.microsoft.com/office/drawing/2014/main" id="{9D957C3C-8A9C-1545-943C-AF8E20507FAF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1" name="Rectangle 1230">
                  <a:extLst>
                    <a:ext uri="{FF2B5EF4-FFF2-40B4-BE49-F238E27FC236}">
                      <a16:creationId xmlns:a16="http://schemas.microsoft.com/office/drawing/2014/main" id="{E700C49F-2F81-2E42-A7B1-0E8D5E51A706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2" name="Rectangle 1231">
                  <a:extLst>
                    <a:ext uri="{FF2B5EF4-FFF2-40B4-BE49-F238E27FC236}">
                      <a16:creationId xmlns:a16="http://schemas.microsoft.com/office/drawing/2014/main" id="{CB51C1F1-FEAD-F443-8340-2255E57EEA5B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3" name="Rectangle 1232">
                  <a:extLst>
                    <a:ext uri="{FF2B5EF4-FFF2-40B4-BE49-F238E27FC236}">
                      <a16:creationId xmlns:a16="http://schemas.microsoft.com/office/drawing/2014/main" id="{C8A1B8C4-D09F-5846-9F86-F6BF73288B58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4" name="Rectangle 1233">
                  <a:extLst>
                    <a:ext uri="{FF2B5EF4-FFF2-40B4-BE49-F238E27FC236}">
                      <a16:creationId xmlns:a16="http://schemas.microsoft.com/office/drawing/2014/main" id="{8EBAA7C4-0AAD-1649-AAF4-3057A939C5B3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5" name="Rectangle 1234">
                  <a:extLst>
                    <a:ext uri="{FF2B5EF4-FFF2-40B4-BE49-F238E27FC236}">
                      <a16:creationId xmlns:a16="http://schemas.microsoft.com/office/drawing/2014/main" id="{E21748B6-A66B-A740-9B39-ACF6602BD440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6" name="Rectangle 1235">
                  <a:extLst>
                    <a:ext uri="{FF2B5EF4-FFF2-40B4-BE49-F238E27FC236}">
                      <a16:creationId xmlns:a16="http://schemas.microsoft.com/office/drawing/2014/main" id="{A7883AC2-724E-E54B-BAE4-F6938E4423B0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7" name="Rectangle 1236">
                  <a:extLst>
                    <a:ext uri="{FF2B5EF4-FFF2-40B4-BE49-F238E27FC236}">
                      <a16:creationId xmlns:a16="http://schemas.microsoft.com/office/drawing/2014/main" id="{104FC1BB-1763-D147-AA8E-3BDF9A47A1A4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8" name="Rectangle 1237">
                  <a:extLst>
                    <a:ext uri="{FF2B5EF4-FFF2-40B4-BE49-F238E27FC236}">
                      <a16:creationId xmlns:a16="http://schemas.microsoft.com/office/drawing/2014/main" id="{9EFB607A-2D81-FB42-9082-B494E3BEA132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39" name="Rectangle 1238">
                  <a:extLst>
                    <a:ext uri="{FF2B5EF4-FFF2-40B4-BE49-F238E27FC236}">
                      <a16:creationId xmlns:a16="http://schemas.microsoft.com/office/drawing/2014/main" id="{7EAE3290-A01D-D649-8DFE-DBBFFB6C24BD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0" name="Rectangle 1239">
                  <a:extLst>
                    <a:ext uri="{FF2B5EF4-FFF2-40B4-BE49-F238E27FC236}">
                      <a16:creationId xmlns:a16="http://schemas.microsoft.com/office/drawing/2014/main" id="{0EA0C89E-D7B7-EE4B-B8B5-0737A62FD468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1" name="Rectangle 1240">
                  <a:extLst>
                    <a:ext uri="{FF2B5EF4-FFF2-40B4-BE49-F238E27FC236}">
                      <a16:creationId xmlns:a16="http://schemas.microsoft.com/office/drawing/2014/main" id="{4BBC1BE6-54A1-ED48-AC1C-BD4BA5F5C8A5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2" name="Rectangle 1241">
                  <a:extLst>
                    <a:ext uri="{FF2B5EF4-FFF2-40B4-BE49-F238E27FC236}">
                      <a16:creationId xmlns:a16="http://schemas.microsoft.com/office/drawing/2014/main" id="{503632B3-4D60-7B48-8222-099C809F00F1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3" name="Rectangle 1242">
                  <a:extLst>
                    <a:ext uri="{FF2B5EF4-FFF2-40B4-BE49-F238E27FC236}">
                      <a16:creationId xmlns:a16="http://schemas.microsoft.com/office/drawing/2014/main" id="{CC4EC5C0-FD78-5648-8D14-B6066C2211A4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4" name="Rectangle 1243">
                  <a:extLst>
                    <a:ext uri="{FF2B5EF4-FFF2-40B4-BE49-F238E27FC236}">
                      <a16:creationId xmlns:a16="http://schemas.microsoft.com/office/drawing/2014/main" id="{7C740035-96AD-0C41-BC66-FDDC127ABA36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5" name="Rectangle 1244">
                  <a:extLst>
                    <a:ext uri="{FF2B5EF4-FFF2-40B4-BE49-F238E27FC236}">
                      <a16:creationId xmlns:a16="http://schemas.microsoft.com/office/drawing/2014/main" id="{06BD4EA9-F2F1-2C40-80EC-157785B3CF50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6" name="Rectangle 1245">
                  <a:extLst>
                    <a:ext uri="{FF2B5EF4-FFF2-40B4-BE49-F238E27FC236}">
                      <a16:creationId xmlns:a16="http://schemas.microsoft.com/office/drawing/2014/main" id="{94D1125E-4FCE-0E49-B3B9-31892D26324A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7" name="Rectangle 1246">
                  <a:extLst>
                    <a:ext uri="{FF2B5EF4-FFF2-40B4-BE49-F238E27FC236}">
                      <a16:creationId xmlns:a16="http://schemas.microsoft.com/office/drawing/2014/main" id="{4AD1CF87-CA8F-504D-BB02-1FE75DFF3E7F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8" name="Rectangle 1247">
                  <a:extLst>
                    <a:ext uri="{FF2B5EF4-FFF2-40B4-BE49-F238E27FC236}">
                      <a16:creationId xmlns:a16="http://schemas.microsoft.com/office/drawing/2014/main" id="{51D17D99-7E49-0648-A30C-E51C367FF142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49" name="Rectangle 1248">
                  <a:extLst>
                    <a:ext uri="{FF2B5EF4-FFF2-40B4-BE49-F238E27FC236}">
                      <a16:creationId xmlns:a16="http://schemas.microsoft.com/office/drawing/2014/main" id="{441CD228-5425-0446-9D33-4EFF4E247C63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3" name="Group 1002">
                <a:extLst>
                  <a:ext uri="{FF2B5EF4-FFF2-40B4-BE49-F238E27FC236}">
                    <a16:creationId xmlns:a16="http://schemas.microsoft.com/office/drawing/2014/main" id="{D3100C92-6DAE-184B-9240-7ABDE9AA25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52524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3ACFB04B-F4B0-4C40-8E5B-C2E244CFDCA3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129" name="Straight Connector 1128">
                  <a:extLst>
                    <a:ext uri="{FF2B5EF4-FFF2-40B4-BE49-F238E27FC236}">
                      <a16:creationId xmlns:a16="http://schemas.microsoft.com/office/drawing/2014/main" id="{0E491AE4-00EE-114B-9A47-8D07A9A7D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B8D5116C-05EF-DB46-B8C5-7F2201BB6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6A9EA568-FB9A-6F4C-B4A8-4DBA05BF20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0C0CA4E6-FAB9-A54C-8EAB-160D4D87D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383E8531-1428-BA42-847A-A45B6DA78C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1E7A379E-BE02-6E45-8A75-DAD4736A6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E415BCAB-FA55-F34E-8684-DE43F886F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765B6486-C754-6841-8F77-B3D8734F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Connector 1136">
                  <a:extLst>
                    <a:ext uri="{FF2B5EF4-FFF2-40B4-BE49-F238E27FC236}">
                      <a16:creationId xmlns:a16="http://schemas.microsoft.com/office/drawing/2014/main" id="{BE56E28C-F7AA-8F4D-8336-0176FB9F4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Straight Connector 1137">
                  <a:extLst>
                    <a:ext uri="{FF2B5EF4-FFF2-40B4-BE49-F238E27FC236}">
                      <a16:creationId xmlns:a16="http://schemas.microsoft.com/office/drawing/2014/main" id="{F05A4799-E5A1-FF4A-96C3-0C7B09E41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EF10A7AB-C1A6-6A4E-9F1E-9DD8798D6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FD6B71F8-9811-094C-AE3B-E2BC48EFE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A0B4D576-7EE7-BC4C-81FE-FAC8020F0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B0C22E8A-03D2-CC4C-93F4-8152AA76D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62BC6989-62C0-0F44-B47C-88828B92B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CC0CE838-6A82-6C40-BBFB-4465D421C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Connector 1144">
                  <a:extLst>
                    <a:ext uri="{FF2B5EF4-FFF2-40B4-BE49-F238E27FC236}">
                      <a16:creationId xmlns:a16="http://schemas.microsoft.com/office/drawing/2014/main" id="{298BC621-CAEB-B943-8A59-2D11C4896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6" name="Straight Connector 1145">
                  <a:extLst>
                    <a:ext uri="{FF2B5EF4-FFF2-40B4-BE49-F238E27FC236}">
                      <a16:creationId xmlns:a16="http://schemas.microsoft.com/office/drawing/2014/main" id="{39C37FC4-E1F4-604D-BF8C-F97A7B050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7" name="Straight Connector 1146">
                  <a:extLst>
                    <a:ext uri="{FF2B5EF4-FFF2-40B4-BE49-F238E27FC236}">
                      <a16:creationId xmlns:a16="http://schemas.microsoft.com/office/drawing/2014/main" id="{548F848C-0846-CF40-89E4-04B3317A5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8" name="Straight Connector 1147">
                  <a:extLst>
                    <a:ext uri="{FF2B5EF4-FFF2-40B4-BE49-F238E27FC236}">
                      <a16:creationId xmlns:a16="http://schemas.microsoft.com/office/drawing/2014/main" id="{DC0398C6-93ED-9548-A719-D2D99885A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9" name="Straight Connector 1148">
                  <a:extLst>
                    <a:ext uri="{FF2B5EF4-FFF2-40B4-BE49-F238E27FC236}">
                      <a16:creationId xmlns:a16="http://schemas.microsoft.com/office/drawing/2014/main" id="{AE731154-B606-0940-90C5-F2E3B7B5D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0" name="Straight Connector 1149">
                  <a:extLst>
                    <a:ext uri="{FF2B5EF4-FFF2-40B4-BE49-F238E27FC236}">
                      <a16:creationId xmlns:a16="http://schemas.microsoft.com/office/drawing/2014/main" id="{B7AB4E8E-55A1-B34F-BDA5-521BBF095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Connector 1150">
                  <a:extLst>
                    <a:ext uri="{FF2B5EF4-FFF2-40B4-BE49-F238E27FC236}">
                      <a16:creationId xmlns:a16="http://schemas.microsoft.com/office/drawing/2014/main" id="{86674C2F-A870-3445-B15A-5FC4DC8C53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Connector 1151">
                  <a:extLst>
                    <a:ext uri="{FF2B5EF4-FFF2-40B4-BE49-F238E27FC236}">
                      <a16:creationId xmlns:a16="http://schemas.microsoft.com/office/drawing/2014/main" id="{91574CF7-4172-814F-9763-3B80117B3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3" name="Rectangle 1152">
                  <a:extLst>
                    <a:ext uri="{FF2B5EF4-FFF2-40B4-BE49-F238E27FC236}">
                      <a16:creationId xmlns:a16="http://schemas.microsoft.com/office/drawing/2014/main" id="{2F3C49AE-99BA-4041-B29A-99AA235377EA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54" name="Rectangle 1153">
                  <a:extLst>
                    <a:ext uri="{FF2B5EF4-FFF2-40B4-BE49-F238E27FC236}">
                      <a16:creationId xmlns:a16="http://schemas.microsoft.com/office/drawing/2014/main" id="{C4977F41-C75A-BB4C-BD6D-F71803BD0BFF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155" name="Straight Arrow Connector 1154">
                  <a:extLst>
                    <a:ext uri="{FF2B5EF4-FFF2-40B4-BE49-F238E27FC236}">
                      <a16:creationId xmlns:a16="http://schemas.microsoft.com/office/drawing/2014/main" id="{231FC6DC-64A0-8147-AA30-EBC08BE50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6" name="Rectangle 1155">
                  <a:extLst>
                    <a:ext uri="{FF2B5EF4-FFF2-40B4-BE49-F238E27FC236}">
                      <a16:creationId xmlns:a16="http://schemas.microsoft.com/office/drawing/2014/main" id="{6F7653AA-E245-7949-9FBD-B3DA7A6123A2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57" name="Rectangle 1156">
                  <a:extLst>
                    <a:ext uri="{FF2B5EF4-FFF2-40B4-BE49-F238E27FC236}">
                      <a16:creationId xmlns:a16="http://schemas.microsoft.com/office/drawing/2014/main" id="{D6536022-3344-644D-A97E-40480552BE3A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58" name="Rectangle 1157">
                  <a:extLst>
                    <a:ext uri="{FF2B5EF4-FFF2-40B4-BE49-F238E27FC236}">
                      <a16:creationId xmlns:a16="http://schemas.microsoft.com/office/drawing/2014/main" id="{839C6CE5-9020-2342-B8D9-5A6FCA1C7B9B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59" name="Rectangle 1158">
                  <a:extLst>
                    <a:ext uri="{FF2B5EF4-FFF2-40B4-BE49-F238E27FC236}">
                      <a16:creationId xmlns:a16="http://schemas.microsoft.com/office/drawing/2014/main" id="{129CBBB3-E1CD-E247-B251-DC579AD57A67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0" name="Rectangle 1159">
                  <a:extLst>
                    <a:ext uri="{FF2B5EF4-FFF2-40B4-BE49-F238E27FC236}">
                      <a16:creationId xmlns:a16="http://schemas.microsoft.com/office/drawing/2014/main" id="{4CC9BA1F-B4E9-1249-9EF7-FCB80C625959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1" name="Rectangle 1160">
                  <a:extLst>
                    <a:ext uri="{FF2B5EF4-FFF2-40B4-BE49-F238E27FC236}">
                      <a16:creationId xmlns:a16="http://schemas.microsoft.com/office/drawing/2014/main" id="{194BFC9C-6B18-6140-AFBA-660DB1B5D389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2" name="Rectangle 1161">
                  <a:extLst>
                    <a:ext uri="{FF2B5EF4-FFF2-40B4-BE49-F238E27FC236}">
                      <a16:creationId xmlns:a16="http://schemas.microsoft.com/office/drawing/2014/main" id="{64B9CFF5-FFF5-9245-AE62-FB9D05DCE4F7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3" name="Rectangle 1162">
                  <a:extLst>
                    <a:ext uri="{FF2B5EF4-FFF2-40B4-BE49-F238E27FC236}">
                      <a16:creationId xmlns:a16="http://schemas.microsoft.com/office/drawing/2014/main" id="{60E856EF-2526-8A46-B2E9-212D1AF6088C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4" name="Rectangle 1163">
                  <a:extLst>
                    <a:ext uri="{FF2B5EF4-FFF2-40B4-BE49-F238E27FC236}">
                      <a16:creationId xmlns:a16="http://schemas.microsoft.com/office/drawing/2014/main" id="{B561CC93-561A-E346-B718-5ACF2B6DB050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5" name="Rectangle 1164">
                  <a:extLst>
                    <a:ext uri="{FF2B5EF4-FFF2-40B4-BE49-F238E27FC236}">
                      <a16:creationId xmlns:a16="http://schemas.microsoft.com/office/drawing/2014/main" id="{23F49685-51DA-A94C-AFF0-5B19F9823899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6" name="Rectangle 1165">
                  <a:extLst>
                    <a:ext uri="{FF2B5EF4-FFF2-40B4-BE49-F238E27FC236}">
                      <a16:creationId xmlns:a16="http://schemas.microsoft.com/office/drawing/2014/main" id="{E43C91EC-C5A2-D34E-A230-B9BC1D44354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67" name="Rectangle 1166">
                  <a:extLst>
                    <a:ext uri="{FF2B5EF4-FFF2-40B4-BE49-F238E27FC236}">
                      <a16:creationId xmlns:a16="http://schemas.microsoft.com/office/drawing/2014/main" id="{88FF4E1D-A078-A44B-826D-CD3632B094F8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168" name="Straight Connector 1167">
                  <a:extLst>
                    <a:ext uri="{FF2B5EF4-FFF2-40B4-BE49-F238E27FC236}">
                      <a16:creationId xmlns:a16="http://schemas.microsoft.com/office/drawing/2014/main" id="{E60C5A30-262B-D44D-8BD9-24D2A816E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9" name="Rectangle 1168">
                  <a:extLst>
                    <a:ext uri="{FF2B5EF4-FFF2-40B4-BE49-F238E27FC236}">
                      <a16:creationId xmlns:a16="http://schemas.microsoft.com/office/drawing/2014/main" id="{D09B448B-9D88-1F4C-8533-84DF2E729F64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0" name="Rectangle 1169">
                  <a:extLst>
                    <a:ext uri="{FF2B5EF4-FFF2-40B4-BE49-F238E27FC236}">
                      <a16:creationId xmlns:a16="http://schemas.microsoft.com/office/drawing/2014/main" id="{F6AD2152-9F29-2648-A362-9EB2C187C372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1" name="Rectangle 1170">
                  <a:extLst>
                    <a:ext uri="{FF2B5EF4-FFF2-40B4-BE49-F238E27FC236}">
                      <a16:creationId xmlns:a16="http://schemas.microsoft.com/office/drawing/2014/main" id="{AE6026CC-F75C-3446-8DE1-CE9104680C18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2" name="Rectangle 1171">
                  <a:extLst>
                    <a:ext uri="{FF2B5EF4-FFF2-40B4-BE49-F238E27FC236}">
                      <a16:creationId xmlns:a16="http://schemas.microsoft.com/office/drawing/2014/main" id="{2EF7B58D-6430-E04D-991B-4A6E4582E7D0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3" name="Rectangle 1172">
                  <a:extLst>
                    <a:ext uri="{FF2B5EF4-FFF2-40B4-BE49-F238E27FC236}">
                      <a16:creationId xmlns:a16="http://schemas.microsoft.com/office/drawing/2014/main" id="{1163DDA4-C774-7A4F-8541-EC9BFD795FE5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4" name="Rectangle 1173">
                  <a:extLst>
                    <a:ext uri="{FF2B5EF4-FFF2-40B4-BE49-F238E27FC236}">
                      <a16:creationId xmlns:a16="http://schemas.microsoft.com/office/drawing/2014/main" id="{7A9CC0B6-EADE-1A4B-A6BB-7563918AA72C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5" name="Rectangle 1174">
                  <a:extLst>
                    <a:ext uri="{FF2B5EF4-FFF2-40B4-BE49-F238E27FC236}">
                      <a16:creationId xmlns:a16="http://schemas.microsoft.com/office/drawing/2014/main" id="{24AEAF33-FE71-C849-897C-6953498D7861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6" name="Rectangle 1175">
                  <a:extLst>
                    <a:ext uri="{FF2B5EF4-FFF2-40B4-BE49-F238E27FC236}">
                      <a16:creationId xmlns:a16="http://schemas.microsoft.com/office/drawing/2014/main" id="{1956600D-3E03-4849-910A-86250A9F3139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7" name="Rectangle 1176">
                  <a:extLst>
                    <a:ext uri="{FF2B5EF4-FFF2-40B4-BE49-F238E27FC236}">
                      <a16:creationId xmlns:a16="http://schemas.microsoft.com/office/drawing/2014/main" id="{F5B7C2B3-2636-E94D-87B9-D583DE115E15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8" name="Rectangle 1177">
                  <a:extLst>
                    <a:ext uri="{FF2B5EF4-FFF2-40B4-BE49-F238E27FC236}">
                      <a16:creationId xmlns:a16="http://schemas.microsoft.com/office/drawing/2014/main" id="{9BB3922F-B58C-904A-892D-7C4D9CB4BF5A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79" name="Rectangle 1178">
                  <a:extLst>
                    <a:ext uri="{FF2B5EF4-FFF2-40B4-BE49-F238E27FC236}">
                      <a16:creationId xmlns:a16="http://schemas.microsoft.com/office/drawing/2014/main" id="{206D24F0-AE53-E747-B087-367FA12198C6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0" name="Rectangle 1179">
                  <a:extLst>
                    <a:ext uri="{FF2B5EF4-FFF2-40B4-BE49-F238E27FC236}">
                      <a16:creationId xmlns:a16="http://schemas.microsoft.com/office/drawing/2014/main" id="{A1D1FEF8-C1C8-5340-90DF-3BD46DFB1FE6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1" name="Rectangle 1180">
                  <a:extLst>
                    <a:ext uri="{FF2B5EF4-FFF2-40B4-BE49-F238E27FC236}">
                      <a16:creationId xmlns:a16="http://schemas.microsoft.com/office/drawing/2014/main" id="{7A01C256-70D6-1E4D-BD12-77D64AC71F37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2" name="Rectangle 1181">
                  <a:extLst>
                    <a:ext uri="{FF2B5EF4-FFF2-40B4-BE49-F238E27FC236}">
                      <a16:creationId xmlns:a16="http://schemas.microsoft.com/office/drawing/2014/main" id="{38A7A21D-E12F-5D42-96B4-ADD00B47C1BE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3" name="Rectangle 1182">
                  <a:extLst>
                    <a:ext uri="{FF2B5EF4-FFF2-40B4-BE49-F238E27FC236}">
                      <a16:creationId xmlns:a16="http://schemas.microsoft.com/office/drawing/2014/main" id="{9B2DB1A7-3A78-5648-A325-A9ABC87A9566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4" name="Rectangle 1183">
                  <a:extLst>
                    <a:ext uri="{FF2B5EF4-FFF2-40B4-BE49-F238E27FC236}">
                      <a16:creationId xmlns:a16="http://schemas.microsoft.com/office/drawing/2014/main" id="{560E170D-765C-D244-84E5-324C917EC747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5" name="Rectangle 1184">
                  <a:extLst>
                    <a:ext uri="{FF2B5EF4-FFF2-40B4-BE49-F238E27FC236}">
                      <a16:creationId xmlns:a16="http://schemas.microsoft.com/office/drawing/2014/main" id="{858BA115-643A-4D4E-9219-634C48058A6E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6" name="Rectangle 1185">
                  <a:extLst>
                    <a:ext uri="{FF2B5EF4-FFF2-40B4-BE49-F238E27FC236}">
                      <a16:creationId xmlns:a16="http://schemas.microsoft.com/office/drawing/2014/main" id="{B386063F-14BF-DE4B-819B-F44AA8FBA3D9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7" name="Rectangle 1186">
                  <a:extLst>
                    <a:ext uri="{FF2B5EF4-FFF2-40B4-BE49-F238E27FC236}">
                      <a16:creationId xmlns:a16="http://schemas.microsoft.com/office/drawing/2014/main" id="{8BA0FD33-6DC7-0C4F-96FA-A69923CF9BAF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88" name="Rectangle 1187">
                  <a:extLst>
                    <a:ext uri="{FF2B5EF4-FFF2-40B4-BE49-F238E27FC236}">
                      <a16:creationId xmlns:a16="http://schemas.microsoft.com/office/drawing/2014/main" id="{F2FCA6F1-1CD6-3842-93EC-34F67BE61114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4" name="Group 1003">
                <a:extLst>
                  <a:ext uri="{FF2B5EF4-FFF2-40B4-BE49-F238E27FC236}">
                    <a16:creationId xmlns:a16="http://schemas.microsoft.com/office/drawing/2014/main" id="{0960311C-4FFF-404C-A4FF-5C54636E7D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458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067" name="Rectangle 1066">
                  <a:extLst>
                    <a:ext uri="{FF2B5EF4-FFF2-40B4-BE49-F238E27FC236}">
                      <a16:creationId xmlns:a16="http://schemas.microsoft.com/office/drawing/2014/main" id="{BC810DDA-80A4-9D4E-A4C5-9F994321D393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068" name="Straight Connector 1067">
                  <a:extLst>
                    <a:ext uri="{FF2B5EF4-FFF2-40B4-BE49-F238E27FC236}">
                      <a16:creationId xmlns:a16="http://schemas.microsoft.com/office/drawing/2014/main" id="{98BD43E0-FCA1-1D4B-BD45-6B5F303AC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9" name="Straight Connector 1068">
                  <a:extLst>
                    <a:ext uri="{FF2B5EF4-FFF2-40B4-BE49-F238E27FC236}">
                      <a16:creationId xmlns:a16="http://schemas.microsoft.com/office/drawing/2014/main" id="{803A5D38-2D1A-894C-849E-58A85AAC7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0" name="Straight Connector 1069">
                  <a:extLst>
                    <a:ext uri="{FF2B5EF4-FFF2-40B4-BE49-F238E27FC236}">
                      <a16:creationId xmlns:a16="http://schemas.microsoft.com/office/drawing/2014/main" id="{DDCD947F-D434-3649-BE89-E452C2CCA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1" name="Straight Connector 1070">
                  <a:extLst>
                    <a:ext uri="{FF2B5EF4-FFF2-40B4-BE49-F238E27FC236}">
                      <a16:creationId xmlns:a16="http://schemas.microsoft.com/office/drawing/2014/main" id="{3893C501-4CBB-814B-A002-00E699E59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2" name="Straight Connector 1071">
                  <a:extLst>
                    <a:ext uri="{FF2B5EF4-FFF2-40B4-BE49-F238E27FC236}">
                      <a16:creationId xmlns:a16="http://schemas.microsoft.com/office/drawing/2014/main" id="{C39379B7-D1DB-CA40-9BE3-7A0AD737D6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3" name="Straight Connector 1072">
                  <a:extLst>
                    <a:ext uri="{FF2B5EF4-FFF2-40B4-BE49-F238E27FC236}">
                      <a16:creationId xmlns:a16="http://schemas.microsoft.com/office/drawing/2014/main" id="{2B526CEB-89AE-2A4D-873A-273145C42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0E5D2A05-48C9-6D45-A4AA-5A440CB16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9F4ED525-2B17-8E4F-95F1-F629AA73EC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04BA289A-6957-054A-9B43-F0A7CECA9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CF349353-F806-1D46-A4A8-848101B69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6D64AED7-798B-0F43-AC2F-80430B0CB4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242B6B7F-3A58-7740-B028-8AC1DFA27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7A6948D9-39C2-A742-A589-5555E15B1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F6308EA5-F183-5743-B1B8-D25806FA4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FC57E29D-0660-F947-9258-C7BED1E46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80E373B6-6C20-D044-B739-ADA69B435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4796ADDD-185B-4D40-9C2D-3220FBEAD5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363A6BB0-B177-4743-9675-6AF177393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A47CDCEB-566B-5C4D-9C3D-C2C250E6F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A8476420-1046-7145-A707-C9B6B55DF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C0659574-0CD5-0A40-B31E-94A47C852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9" name="Straight Connector 1088">
                  <a:extLst>
                    <a:ext uri="{FF2B5EF4-FFF2-40B4-BE49-F238E27FC236}">
                      <a16:creationId xmlns:a16="http://schemas.microsoft.com/office/drawing/2014/main" id="{88A3A11B-B3BD-DB49-A7E5-F1CDB88FE6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0" name="Straight Connector 1089">
                  <a:extLst>
                    <a:ext uri="{FF2B5EF4-FFF2-40B4-BE49-F238E27FC236}">
                      <a16:creationId xmlns:a16="http://schemas.microsoft.com/office/drawing/2014/main" id="{B97C2175-0BEF-B24E-B8DB-1191F42BE1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90100086-5513-4948-B7CD-C16EBE613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135AC142-49EE-EB45-A7F7-8835AAEEB622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B24D9894-D3C6-234E-A9E5-78AB5A1EE1BB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094" name="Straight Arrow Connector 1093">
                  <a:extLst>
                    <a:ext uri="{FF2B5EF4-FFF2-40B4-BE49-F238E27FC236}">
                      <a16:creationId xmlns:a16="http://schemas.microsoft.com/office/drawing/2014/main" id="{143C8837-0D3E-1C48-AC9E-0DE6BE90F6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A0F3E06E-C86E-0B47-B53A-11E57A02C79F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8B63E6A1-0745-5644-AC15-FEBBCE28ACD2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D1EE4CA5-A560-CD47-890B-65DE72CA4215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FE0831C6-359E-B343-A838-D831E92F9D5E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66AAFBD6-4225-BD41-81FA-5B89387B4D15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209D5C5A-E550-CC46-ADCC-CD0643DFE530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523CF4D5-DBCA-574F-9D83-8F0C8EB3A556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7ACC3757-C1CD-EB41-811E-7B621C0A7574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46E7281A-5B4D-F647-A50F-DD94451821CA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951F52F5-DA26-7047-A961-B3B589A18AC8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184A9CAC-D361-A043-80C1-CB03BB7728A8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9D71298C-6357-1847-BE8F-3AB0AF67EBBA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0DB45154-9E98-B446-BD2C-6241293DCA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E84964F7-6E46-5742-A807-CB545586867B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9" name="Rectangle 1108">
                  <a:extLst>
                    <a:ext uri="{FF2B5EF4-FFF2-40B4-BE49-F238E27FC236}">
                      <a16:creationId xmlns:a16="http://schemas.microsoft.com/office/drawing/2014/main" id="{D69EF3F0-D12F-A240-BE4E-34DED14691C0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064DC89B-A38A-E249-8CCE-E66A3410F937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6C972DF9-535C-E248-B2A4-54A85CDA9672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34EC26D8-477E-BD45-BDAE-6F0B4BDCB243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00C64C65-1D89-8349-84A8-6CC6E4FF3C84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E7C45F6D-E95C-CB43-A9C1-0F4059F1DB0E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49F2D47B-8A2B-484E-B640-439B8FDAA63C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2970BF31-E586-0F42-B0C2-B1EEAC86966E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D3F1E7FA-E757-094E-B323-F375FBB9C53A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8" name="Rectangle 1117">
                  <a:extLst>
                    <a:ext uri="{FF2B5EF4-FFF2-40B4-BE49-F238E27FC236}">
                      <a16:creationId xmlns:a16="http://schemas.microsoft.com/office/drawing/2014/main" id="{C873CB79-9533-7A47-B56E-62A0156CE753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9" name="Rectangle 1118">
                  <a:extLst>
                    <a:ext uri="{FF2B5EF4-FFF2-40B4-BE49-F238E27FC236}">
                      <a16:creationId xmlns:a16="http://schemas.microsoft.com/office/drawing/2014/main" id="{66B14ACE-7CFC-7E45-951B-57F0814B5E7E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0" name="Rectangle 1119">
                  <a:extLst>
                    <a:ext uri="{FF2B5EF4-FFF2-40B4-BE49-F238E27FC236}">
                      <a16:creationId xmlns:a16="http://schemas.microsoft.com/office/drawing/2014/main" id="{2103E0CE-54FA-6A47-A322-4B0B0E078342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1" name="Rectangle 1120">
                  <a:extLst>
                    <a:ext uri="{FF2B5EF4-FFF2-40B4-BE49-F238E27FC236}">
                      <a16:creationId xmlns:a16="http://schemas.microsoft.com/office/drawing/2014/main" id="{6AD35020-3591-DA40-9D9D-1A1870D1984B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2" name="Rectangle 1121">
                  <a:extLst>
                    <a:ext uri="{FF2B5EF4-FFF2-40B4-BE49-F238E27FC236}">
                      <a16:creationId xmlns:a16="http://schemas.microsoft.com/office/drawing/2014/main" id="{FBB8CBB7-DCC9-3B4A-8290-2330709E88F5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3" name="Rectangle 1122">
                  <a:extLst>
                    <a:ext uri="{FF2B5EF4-FFF2-40B4-BE49-F238E27FC236}">
                      <a16:creationId xmlns:a16="http://schemas.microsoft.com/office/drawing/2014/main" id="{AB0EEC2E-9355-3C4C-B867-AC6D288FAC08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4" name="Rectangle 1123">
                  <a:extLst>
                    <a:ext uri="{FF2B5EF4-FFF2-40B4-BE49-F238E27FC236}">
                      <a16:creationId xmlns:a16="http://schemas.microsoft.com/office/drawing/2014/main" id="{22DB4607-E48A-8F43-A3E2-130D2B54E079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D8B8E7DC-5AB6-FB42-B1B5-63AD5C59A77E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6" name="Rectangle 1125">
                  <a:extLst>
                    <a:ext uri="{FF2B5EF4-FFF2-40B4-BE49-F238E27FC236}">
                      <a16:creationId xmlns:a16="http://schemas.microsoft.com/office/drawing/2014/main" id="{AE17A28B-5DC8-6246-A1C8-AABEC392252E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7" name="Rectangle 1126">
                  <a:extLst>
                    <a:ext uri="{FF2B5EF4-FFF2-40B4-BE49-F238E27FC236}">
                      <a16:creationId xmlns:a16="http://schemas.microsoft.com/office/drawing/2014/main" id="{9C6E71FC-74A6-E541-95BF-CED1BFF3F4B7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005" name="Group 1004">
                <a:extLst>
                  <a:ext uri="{FF2B5EF4-FFF2-40B4-BE49-F238E27FC236}">
                    <a16:creationId xmlns:a16="http://schemas.microsoft.com/office/drawing/2014/main" id="{47E68D35-B363-A84E-84B1-9123D2F006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0395" y="3089496"/>
                <a:ext cx="332429" cy="1154162"/>
                <a:chOff x="6716740" y="970618"/>
                <a:chExt cx="1573836" cy="5464202"/>
              </a:xfrm>
            </p:grpSpPr>
            <p:sp>
              <p:nvSpPr>
                <p:cNvPr id="1006" name="Rectangle 1005">
                  <a:extLst>
                    <a:ext uri="{FF2B5EF4-FFF2-40B4-BE49-F238E27FC236}">
                      <a16:creationId xmlns:a16="http://schemas.microsoft.com/office/drawing/2014/main" id="{C806F603-B86D-164F-A737-BC00C0CCC50A}"/>
                    </a:ext>
                  </a:extLst>
                </p:cNvPr>
                <p:cNvSpPr/>
                <p:nvPr/>
              </p:nvSpPr>
              <p:spPr>
                <a:xfrm>
                  <a:off x="6716740" y="1191266"/>
                  <a:ext cx="1573835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007" name="Straight Connector 1006">
                  <a:extLst>
                    <a:ext uri="{FF2B5EF4-FFF2-40B4-BE49-F238E27FC236}">
                      <a16:creationId xmlns:a16="http://schemas.microsoft.com/office/drawing/2014/main" id="{3DED3897-5898-BC48-BF4C-67FCE117E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70859"/>
                  <a:ext cx="0" cy="535145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8" name="Straight Connector 1007">
                  <a:extLst>
                    <a:ext uri="{FF2B5EF4-FFF2-40B4-BE49-F238E27FC236}">
                      <a16:creationId xmlns:a16="http://schemas.microsoft.com/office/drawing/2014/main" id="{E981F605-121E-0E49-A01B-84D9118BC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892" y="6268996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9" name="Straight Connector 1008">
                  <a:extLst>
                    <a:ext uri="{FF2B5EF4-FFF2-40B4-BE49-F238E27FC236}">
                      <a16:creationId xmlns:a16="http://schemas.microsoft.com/office/drawing/2014/main" id="{1EB7BD21-93DB-8546-9361-ECADE180A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560845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C336C7E0-8030-2549-9055-AD692C43F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6533" y="4948439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E1199D1F-5E73-5643-978D-14E96EB69B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4272" y="429778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2" name="Straight Connector 1011">
                  <a:extLst>
                    <a:ext uri="{FF2B5EF4-FFF2-40B4-BE49-F238E27FC236}">
                      <a16:creationId xmlns:a16="http://schemas.microsoft.com/office/drawing/2014/main" id="{0F0A2CC6-0C91-4540-A406-51E6C6C7C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8741" y="36351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3" name="Straight Connector 1012">
                  <a:extLst>
                    <a:ext uri="{FF2B5EF4-FFF2-40B4-BE49-F238E27FC236}">
                      <a16:creationId xmlns:a16="http://schemas.microsoft.com/office/drawing/2014/main" id="{5A1ACA1D-0F47-464D-A5ED-1C06CAAF9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3790" y="2974597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4" name="Straight Connector 1013">
                  <a:extLst>
                    <a:ext uri="{FF2B5EF4-FFF2-40B4-BE49-F238E27FC236}">
                      <a16:creationId xmlns:a16="http://schemas.microsoft.com/office/drawing/2014/main" id="{CA037478-5C47-564D-9BE3-59CC03D76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9981" y="2321841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13C7E2A-6A11-3C48-AC38-65C30A376B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67204" y="1657934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0C585F1D-62E0-7448-9772-48EB14896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9536" y="6001113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7" name="Straight Connector 1016">
                  <a:extLst>
                    <a:ext uri="{FF2B5EF4-FFF2-40B4-BE49-F238E27FC236}">
                      <a16:creationId xmlns:a16="http://schemas.microsoft.com/office/drawing/2014/main" id="{A8F60605-531C-FD42-A52A-3C8911C2A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7577" y="970618"/>
                  <a:ext cx="19118" cy="5026846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8" name="Straight Connector 1017">
                  <a:extLst>
                    <a:ext uri="{FF2B5EF4-FFF2-40B4-BE49-F238E27FC236}">
                      <a16:creationId xmlns:a16="http://schemas.microsoft.com/office/drawing/2014/main" id="{0A9DEA98-A0EF-C34F-B96E-9EB6AD971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80406" y="970618"/>
                  <a:ext cx="2730" cy="436880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9" name="Straight Connector 1018">
                  <a:extLst>
                    <a:ext uri="{FF2B5EF4-FFF2-40B4-BE49-F238E27FC236}">
                      <a16:creationId xmlns:a16="http://schemas.microsoft.com/office/drawing/2014/main" id="{F9A08457-0640-3D4F-9A8D-67309B201B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75154" y="970618"/>
                  <a:ext cx="0" cy="368044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0" name="Straight Connector 1019">
                  <a:extLst>
                    <a:ext uri="{FF2B5EF4-FFF2-40B4-BE49-F238E27FC236}">
                      <a16:creationId xmlns:a16="http://schemas.microsoft.com/office/drawing/2014/main" id="{CFFB9164-4047-4C4C-8C79-D623BEF0D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237" y="4690040"/>
                  <a:ext cx="8059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1" name="Straight Connector 1020">
                  <a:extLst>
                    <a:ext uri="{FF2B5EF4-FFF2-40B4-BE49-F238E27FC236}">
                      <a16:creationId xmlns:a16="http://schemas.microsoft.com/office/drawing/2014/main" id="{5F99D8CF-98E3-994A-9AB5-BCF8E689D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4017167"/>
                  <a:ext cx="7326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2" name="Straight Connector 1021">
                  <a:extLst>
                    <a:ext uri="{FF2B5EF4-FFF2-40B4-BE49-F238E27FC236}">
                      <a16:creationId xmlns:a16="http://schemas.microsoft.com/office/drawing/2014/main" id="{035DCE4A-D888-7946-B8C1-5C5F003DC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123" y="3366703"/>
                  <a:ext cx="5506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3" name="Straight Connector 1022">
                  <a:extLst>
                    <a:ext uri="{FF2B5EF4-FFF2-40B4-BE49-F238E27FC236}">
                      <a16:creationId xmlns:a16="http://schemas.microsoft.com/office/drawing/2014/main" id="{164E1A3F-8A36-7944-B010-ABA1485C4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10281" y="2703470"/>
                  <a:ext cx="580086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7CA3298D-3E02-DB46-8FD3-CE19B4504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2102" y="2046221"/>
                  <a:ext cx="4982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0CCA9FD1-DBDE-6C45-B133-E2831BAA5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1403" y="1385459"/>
                  <a:ext cx="417074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Connector 1025">
                  <a:extLst>
                    <a:ext uri="{FF2B5EF4-FFF2-40B4-BE49-F238E27FC236}">
                      <a16:creationId xmlns:a16="http://schemas.microsoft.com/office/drawing/2014/main" id="{C176ED71-DC02-FD46-B9EF-E77318C31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5401" y="970618"/>
                  <a:ext cx="0" cy="43483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Connector 1026">
                  <a:extLst>
                    <a:ext uri="{FF2B5EF4-FFF2-40B4-BE49-F238E27FC236}">
                      <a16:creationId xmlns:a16="http://schemas.microsoft.com/office/drawing/2014/main" id="{ED5D786E-E97D-0549-8EBA-C798F8899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09594" y="970618"/>
                  <a:ext cx="3882" cy="1075362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Connector 1027">
                  <a:extLst>
                    <a:ext uri="{FF2B5EF4-FFF2-40B4-BE49-F238E27FC236}">
                      <a16:creationId xmlns:a16="http://schemas.microsoft.com/office/drawing/2014/main" id="{03678D3D-950E-E841-9BBF-D90FE58BB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0141" y="970618"/>
                  <a:ext cx="0" cy="1730583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EB0320BB-5CB8-2845-A464-72FC868E3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3298" y="970618"/>
                  <a:ext cx="0" cy="2396085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FF931F61-C17D-F742-B889-699D86EF2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59265" y="970618"/>
                  <a:ext cx="0" cy="30520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1" name="Rectangle 1030">
                  <a:extLst>
                    <a:ext uri="{FF2B5EF4-FFF2-40B4-BE49-F238E27FC236}">
                      <a16:creationId xmlns:a16="http://schemas.microsoft.com/office/drawing/2014/main" id="{F5354F95-6BC6-DE47-9C9A-8FF68D26008E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94D42B15-F49B-5140-B0F7-D1215D511180}"/>
                    </a:ext>
                  </a:extLst>
                </p:cNvPr>
                <p:cNvSpPr/>
                <p:nvPr/>
              </p:nvSpPr>
              <p:spPr>
                <a:xfrm rot="16200000">
                  <a:off x="7592618" y="5981748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033" name="Straight Arrow Connector 1032">
                  <a:extLst>
                    <a:ext uri="{FF2B5EF4-FFF2-40B4-BE49-F238E27FC236}">
                      <a16:creationId xmlns:a16="http://schemas.microsoft.com/office/drawing/2014/main" id="{8845678F-F43B-2A4F-BF20-C77A2CBD6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40010" y="6307471"/>
                  <a:ext cx="654752" cy="3948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4" name="Rectangle 1033">
                  <a:extLst>
                    <a:ext uri="{FF2B5EF4-FFF2-40B4-BE49-F238E27FC236}">
                      <a16:creationId xmlns:a16="http://schemas.microsoft.com/office/drawing/2014/main" id="{B8AC460E-64AB-F249-99B5-E231F315CF7E}"/>
                    </a:ext>
                  </a:extLst>
                </p:cNvPr>
                <p:cNvSpPr/>
                <p:nvPr/>
              </p:nvSpPr>
              <p:spPr>
                <a:xfrm rot="16200000">
                  <a:off x="7592618" y="466198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5" name="Rectangle 1034">
                  <a:extLst>
                    <a:ext uri="{FF2B5EF4-FFF2-40B4-BE49-F238E27FC236}">
                      <a16:creationId xmlns:a16="http://schemas.microsoft.com/office/drawing/2014/main" id="{529C1752-4FFA-344F-9C12-C8CC9574B932}"/>
                    </a:ext>
                  </a:extLst>
                </p:cNvPr>
                <p:cNvSpPr/>
                <p:nvPr/>
              </p:nvSpPr>
              <p:spPr>
                <a:xfrm rot="16200000">
                  <a:off x="7592618" y="4002105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B5B7ABE3-EB0F-AA42-AB82-541CE4B64E9E}"/>
                    </a:ext>
                  </a:extLst>
                </p:cNvPr>
                <p:cNvSpPr/>
                <p:nvPr/>
              </p:nvSpPr>
              <p:spPr>
                <a:xfrm rot="16200000">
                  <a:off x="7592618" y="3342224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7" name="Rectangle 1036">
                  <a:extLst>
                    <a:ext uri="{FF2B5EF4-FFF2-40B4-BE49-F238E27FC236}">
                      <a16:creationId xmlns:a16="http://schemas.microsoft.com/office/drawing/2014/main" id="{3369EF7B-939B-0041-9D66-60C3D12C70F6}"/>
                    </a:ext>
                  </a:extLst>
                </p:cNvPr>
                <p:cNvSpPr/>
                <p:nvPr/>
              </p:nvSpPr>
              <p:spPr>
                <a:xfrm rot="16200000">
                  <a:off x="7592618" y="2682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8" name="Rectangle 1037">
                  <a:extLst>
                    <a:ext uri="{FF2B5EF4-FFF2-40B4-BE49-F238E27FC236}">
                      <a16:creationId xmlns:a16="http://schemas.microsoft.com/office/drawing/2014/main" id="{96E8D242-A5BA-2049-B64D-020FCE7E587E}"/>
                    </a:ext>
                  </a:extLst>
                </p:cNvPr>
                <p:cNvSpPr/>
                <p:nvPr/>
              </p:nvSpPr>
              <p:spPr>
                <a:xfrm rot="16200000">
                  <a:off x="7592618" y="2022462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5AF98641-F965-C34F-92DC-013FE9419C12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19AC3B71-675A-3040-935C-6E224939848B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1" name="Rectangle 1040">
                  <a:extLst>
                    <a:ext uri="{FF2B5EF4-FFF2-40B4-BE49-F238E27FC236}">
                      <a16:creationId xmlns:a16="http://schemas.microsoft.com/office/drawing/2014/main" id="{D9902EA7-090B-D14B-8F08-1D3ED2EF0814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9E13885E-B2E5-5840-A7B2-6D633056172F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3" name="Rectangle 1042">
                  <a:extLst>
                    <a:ext uri="{FF2B5EF4-FFF2-40B4-BE49-F238E27FC236}">
                      <a16:creationId xmlns:a16="http://schemas.microsoft.com/office/drawing/2014/main" id="{A7117BF0-44D6-F64C-B446-DD389827D9D1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4" name="Rectangle 1043">
                  <a:extLst>
                    <a:ext uri="{FF2B5EF4-FFF2-40B4-BE49-F238E27FC236}">
                      <a16:creationId xmlns:a16="http://schemas.microsoft.com/office/drawing/2014/main" id="{B88F23A4-EB47-6040-86F0-1BE2A85D5183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562C3F83-1C07-5E45-AC2B-837A58E6833E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046" name="Straight Connector 1045">
                  <a:extLst>
                    <a:ext uri="{FF2B5EF4-FFF2-40B4-BE49-F238E27FC236}">
                      <a16:creationId xmlns:a16="http://schemas.microsoft.com/office/drawing/2014/main" id="{169F6400-FF91-6043-AB32-C6507B83B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3240" y="5341914"/>
                  <a:ext cx="989393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C31496FA-B970-CD4E-80A6-B00EC3191F0C}"/>
                    </a:ext>
                  </a:extLst>
                </p:cNvPr>
                <p:cNvSpPr/>
                <p:nvPr/>
              </p:nvSpPr>
              <p:spPr>
                <a:xfrm rot="16200000">
                  <a:off x="7592618" y="5321867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8" name="Rectangle 1047">
                  <a:extLst>
                    <a:ext uri="{FF2B5EF4-FFF2-40B4-BE49-F238E27FC236}">
                      <a16:creationId xmlns:a16="http://schemas.microsoft.com/office/drawing/2014/main" id="{A990175B-A7B4-0844-A452-4589E546B352}"/>
                    </a:ext>
                  </a:extLst>
                </p:cNvPr>
                <p:cNvSpPr/>
                <p:nvPr/>
              </p:nvSpPr>
              <p:spPr>
                <a:xfrm>
                  <a:off x="7966846" y="2374884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674FCE81-E381-BE43-9E9E-809A7BAF7E1F}"/>
                    </a:ext>
                  </a:extLst>
                </p:cNvPr>
                <p:cNvSpPr/>
                <p:nvPr/>
              </p:nvSpPr>
              <p:spPr>
                <a:xfrm>
                  <a:off x="7966846" y="3036097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9BDEA89D-2097-CA4E-862D-7358C9490C44}"/>
                    </a:ext>
                  </a:extLst>
                </p:cNvPr>
                <p:cNvSpPr/>
                <p:nvPr/>
              </p:nvSpPr>
              <p:spPr>
                <a:xfrm>
                  <a:off x="7966846" y="3697310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4972190B-1DAE-4C44-96F8-0723A30B7C9B}"/>
                    </a:ext>
                  </a:extLst>
                </p:cNvPr>
                <p:cNvSpPr/>
                <p:nvPr/>
              </p:nvSpPr>
              <p:spPr>
                <a:xfrm>
                  <a:off x="7966846" y="4358523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2" name="Rectangle 1051">
                  <a:extLst>
                    <a:ext uri="{FF2B5EF4-FFF2-40B4-BE49-F238E27FC236}">
                      <a16:creationId xmlns:a16="http://schemas.microsoft.com/office/drawing/2014/main" id="{25EB98A0-4364-2B4C-B2B5-E3F96870CA0A}"/>
                    </a:ext>
                  </a:extLst>
                </p:cNvPr>
                <p:cNvSpPr/>
                <p:nvPr/>
              </p:nvSpPr>
              <p:spPr>
                <a:xfrm>
                  <a:off x="7966846" y="5019736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3" name="Rectangle 1052">
                  <a:extLst>
                    <a:ext uri="{FF2B5EF4-FFF2-40B4-BE49-F238E27FC236}">
                      <a16:creationId xmlns:a16="http://schemas.microsoft.com/office/drawing/2014/main" id="{F4E600CC-E0C8-1C42-B4BC-AA75778A875B}"/>
                    </a:ext>
                  </a:extLst>
                </p:cNvPr>
                <p:cNvSpPr/>
                <p:nvPr/>
              </p:nvSpPr>
              <p:spPr>
                <a:xfrm>
                  <a:off x="7966846" y="5680948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57AC7623-3761-D246-BC50-5FE344695151}"/>
                    </a:ext>
                  </a:extLst>
                </p:cNvPr>
                <p:cNvSpPr/>
                <p:nvPr/>
              </p:nvSpPr>
              <p:spPr>
                <a:xfrm>
                  <a:off x="7966846" y="1713671"/>
                  <a:ext cx="190065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0CDDA1F0-E2EA-8E42-8804-DBEDF21B860F}"/>
                    </a:ext>
                  </a:extLst>
                </p:cNvPr>
                <p:cNvSpPr/>
                <p:nvPr/>
              </p:nvSpPr>
              <p:spPr>
                <a:xfrm>
                  <a:off x="7966846" y="1190875"/>
                  <a:ext cx="190065" cy="41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2932A400-6CDD-E548-9EDB-25DCC5B3AB39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0503AE00-EE85-C043-8F16-BE333B82C1C3}"/>
                    </a:ext>
                  </a:extLst>
                </p:cNvPr>
                <p:cNvSpPr/>
                <p:nvPr/>
              </p:nvSpPr>
              <p:spPr>
                <a:xfrm>
                  <a:off x="7371347" y="1438202"/>
                  <a:ext cx="13977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8" name="Rectangle 1057">
                  <a:extLst>
                    <a:ext uri="{FF2B5EF4-FFF2-40B4-BE49-F238E27FC236}">
                      <a16:creationId xmlns:a16="http://schemas.microsoft.com/office/drawing/2014/main" id="{6853F437-8BE6-AD4C-A3BA-6CE390287716}"/>
                    </a:ext>
                  </a:extLst>
                </p:cNvPr>
                <p:cNvSpPr/>
                <p:nvPr/>
              </p:nvSpPr>
              <p:spPr>
                <a:xfrm>
                  <a:off x="7290046" y="2100810"/>
                  <a:ext cx="221073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9685A4DE-05D8-E745-958C-D9C95FD02CA8}"/>
                    </a:ext>
                  </a:extLst>
                </p:cNvPr>
                <p:cNvSpPr/>
                <p:nvPr/>
              </p:nvSpPr>
              <p:spPr>
                <a:xfrm>
                  <a:off x="7220142" y="2763418"/>
                  <a:ext cx="29097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35D87FD0-AC86-7B4B-B40B-865E88B601E6}"/>
                    </a:ext>
                  </a:extLst>
                </p:cNvPr>
                <p:cNvSpPr/>
                <p:nvPr/>
              </p:nvSpPr>
              <p:spPr>
                <a:xfrm>
                  <a:off x="7124768" y="3426026"/>
                  <a:ext cx="386351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8B3AAC09-AA4B-A342-B796-22C9FDC9844A}"/>
                    </a:ext>
                  </a:extLst>
                </p:cNvPr>
                <p:cNvSpPr/>
                <p:nvPr/>
              </p:nvSpPr>
              <p:spPr>
                <a:xfrm>
                  <a:off x="7037730" y="4088634"/>
                  <a:ext cx="473390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2" name="Rectangle 1061">
                  <a:extLst>
                    <a:ext uri="{FF2B5EF4-FFF2-40B4-BE49-F238E27FC236}">
                      <a16:creationId xmlns:a16="http://schemas.microsoft.com/office/drawing/2014/main" id="{33A97A97-0D59-C743-B518-A7BEBA97C560}"/>
                    </a:ext>
                  </a:extLst>
                </p:cNvPr>
                <p:cNvSpPr/>
                <p:nvPr/>
              </p:nvSpPr>
              <p:spPr>
                <a:xfrm>
                  <a:off x="6956192" y="4751242"/>
                  <a:ext cx="554928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3" name="Rectangle 1062">
                  <a:extLst>
                    <a:ext uri="{FF2B5EF4-FFF2-40B4-BE49-F238E27FC236}">
                      <a16:creationId xmlns:a16="http://schemas.microsoft.com/office/drawing/2014/main" id="{DD90AA09-2101-1441-BE2E-480BB17BF18D}"/>
                    </a:ext>
                  </a:extLst>
                </p:cNvPr>
                <p:cNvSpPr/>
                <p:nvPr/>
              </p:nvSpPr>
              <p:spPr>
                <a:xfrm>
                  <a:off x="6862198" y="5413850"/>
                  <a:ext cx="648922" cy="54911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4" name="Rectangle 1063">
                  <a:extLst>
                    <a:ext uri="{FF2B5EF4-FFF2-40B4-BE49-F238E27FC236}">
                      <a16:creationId xmlns:a16="http://schemas.microsoft.com/office/drawing/2014/main" id="{163F506B-0B29-F14D-876A-3A21544F6CE6}"/>
                    </a:ext>
                  </a:extLst>
                </p:cNvPr>
                <p:cNvSpPr/>
                <p:nvPr/>
              </p:nvSpPr>
              <p:spPr>
                <a:xfrm>
                  <a:off x="6767656" y="6076462"/>
                  <a:ext cx="743464" cy="3578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5" name="Rectangle 1064">
                  <a:extLst>
                    <a:ext uri="{FF2B5EF4-FFF2-40B4-BE49-F238E27FC236}">
                      <a16:creationId xmlns:a16="http://schemas.microsoft.com/office/drawing/2014/main" id="{D943B50A-DB6E-0449-A377-65D1BABF1A04}"/>
                    </a:ext>
                  </a:extLst>
                </p:cNvPr>
                <p:cNvSpPr/>
                <p:nvPr/>
              </p:nvSpPr>
              <p:spPr>
                <a:xfrm>
                  <a:off x="7349573" y="6393984"/>
                  <a:ext cx="941003" cy="4083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66" name="Rectangle 1065">
                  <a:extLst>
                    <a:ext uri="{FF2B5EF4-FFF2-40B4-BE49-F238E27FC236}">
                      <a16:creationId xmlns:a16="http://schemas.microsoft.com/office/drawing/2014/main" id="{6D551A30-D07A-BA43-BE56-E2C55681BC2E}"/>
                    </a:ext>
                  </a:extLst>
                </p:cNvPr>
                <p:cNvSpPr/>
                <p:nvPr/>
              </p:nvSpPr>
              <p:spPr>
                <a:xfrm>
                  <a:off x="7449125" y="1189943"/>
                  <a:ext cx="72198" cy="15439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EB9A0A-F036-D4A6-EEC0-15775D72844F}"/>
              </a:ext>
            </a:extLst>
          </p:cNvPr>
          <p:cNvSpPr txBox="1"/>
          <p:nvPr/>
        </p:nvSpPr>
        <p:spPr>
          <a:xfrm rot="19916889">
            <a:off x="157532" y="1109505"/>
            <a:ext cx="353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now need 32 or 64 bond pads</a:t>
            </a:r>
          </a:p>
          <a:p>
            <a:r>
              <a:rPr lang="en-US" b="1" dirty="0">
                <a:solidFill>
                  <a:srgbClr val="FF0000"/>
                </a:solidFill>
              </a:rPr>
              <a:t>on each edge for 64 and 128 pixels.</a:t>
            </a:r>
          </a:p>
          <a:p>
            <a:r>
              <a:rPr lang="en-US" b="1" dirty="0">
                <a:solidFill>
                  <a:srgbClr val="FF0000"/>
                </a:solidFill>
              </a:rPr>
              <a:t>How small can we make them?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1C375B-3CC0-8352-54E4-11092205F759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4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796D8FA4-3020-C748-B8A8-D4A324DD77D3}"/>
              </a:ext>
            </a:extLst>
          </p:cNvPr>
          <p:cNvCxnSpPr>
            <a:cxnSpLocks/>
          </p:cNvCxnSpPr>
          <p:nvPr/>
        </p:nvCxnSpPr>
        <p:spPr>
          <a:xfrm rot="10800000">
            <a:off x="3288657" y="4756563"/>
            <a:ext cx="0" cy="80467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F004E0C4-20EB-0B43-8CB8-397493ACBB0F}"/>
              </a:ext>
            </a:extLst>
          </p:cNvPr>
          <p:cNvCxnSpPr>
            <a:cxnSpLocks/>
          </p:cNvCxnSpPr>
          <p:nvPr/>
        </p:nvCxnSpPr>
        <p:spPr>
          <a:xfrm rot="10800000">
            <a:off x="2991985" y="4354227"/>
            <a:ext cx="0" cy="1207008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6579B764-9CF5-6A4E-A6F1-6EEA498D21FD}"/>
              </a:ext>
            </a:extLst>
          </p:cNvPr>
          <p:cNvCxnSpPr>
            <a:cxnSpLocks/>
          </p:cNvCxnSpPr>
          <p:nvPr/>
        </p:nvCxnSpPr>
        <p:spPr>
          <a:xfrm flipH="1">
            <a:off x="5293889" y="3045961"/>
            <a:ext cx="489278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B44B327B-B4E6-0645-9248-CFBFD7D2CD7E}"/>
              </a:ext>
            </a:extLst>
          </p:cNvPr>
          <p:cNvCxnSpPr>
            <a:cxnSpLocks/>
          </p:cNvCxnSpPr>
          <p:nvPr/>
        </p:nvCxnSpPr>
        <p:spPr>
          <a:xfrm flipH="1">
            <a:off x="4954901" y="2738779"/>
            <a:ext cx="828266" cy="155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CD89EE-953D-0740-A159-935992587A54}"/>
              </a:ext>
            </a:extLst>
          </p:cNvPr>
          <p:cNvSpPr txBox="1"/>
          <p:nvPr/>
        </p:nvSpPr>
        <p:spPr>
          <a:xfrm>
            <a:off x="3897337" y="809964"/>
            <a:ext cx="1603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 + 16 wires 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B48C7C83-39C9-6D46-A27D-CFFA5714ABF8}"/>
              </a:ext>
            </a:extLst>
          </p:cNvPr>
          <p:cNvSpPr txBox="1"/>
          <p:nvPr/>
        </p:nvSpPr>
        <p:spPr>
          <a:xfrm>
            <a:off x="2755714" y="5523706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 + 16  wires 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B1C5AC6-5067-0743-AB61-BC5C4BD692F6}"/>
              </a:ext>
            </a:extLst>
          </p:cNvPr>
          <p:cNvSpPr txBox="1"/>
          <p:nvPr/>
        </p:nvSpPr>
        <p:spPr>
          <a:xfrm>
            <a:off x="6893907" y="906140"/>
            <a:ext cx="2230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 for 64-pixel arrays: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chemeClr val="accent1"/>
                </a:solidFill>
              </a:rPr>
              <a:t>200 µm x 300 µm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bond pads as before</a:t>
            </a:r>
          </a:p>
          <a:p>
            <a:r>
              <a:rPr lang="en-US" sz="1600" dirty="0"/>
              <a:t>•</a:t>
            </a:r>
            <a:r>
              <a:rPr lang="en-US" sz="1600" i="1" dirty="0"/>
              <a:t> </a:t>
            </a:r>
            <a:r>
              <a:rPr lang="en-US" sz="1600" dirty="0"/>
              <a:t>32 pads per side</a:t>
            </a:r>
          </a:p>
          <a:p>
            <a:r>
              <a:rPr lang="en-US" sz="1600" dirty="0"/>
              <a:t>• 250 µm pitch x 32</a:t>
            </a:r>
          </a:p>
          <a:p>
            <a:r>
              <a:rPr lang="en-US" sz="1600" dirty="0"/>
              <a:t>   bond pads = 8 mm</a:t>
            </a:r>
          </a:p>
          <a:p>
            <a:r>
              <a:rPr lang="en-US" sz="1600" dirty="0"/>
              <a:t>• Use 1 cm</a:t>
            </a:r>
            <a:r>
              <a:rPr lang="en-US" sz="1600" baseline="30000" dirty="0"/>
              <a:t>2</a:t>
            </a:r>
            <a:r>
              <a:rPr lang="en-US" sz="1600" dirty="0"/>
              <a:t> chip size</a:t>
            </a:r>
          </a:p>
          <a:p>
            <a:r>
              <a:rPr lang="en-US" sz="1600" dirty="0"/>
              <a:t>   for 128-pixel arrays.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• Bond pads must be</a:t>
            </a:r>
          </a:p>
          <a:p>
            <a:r>
              <a:rPr lang="en-US" sz="1600" dirty="0"/>
              <a:t>   symmetric under</a:t>
            </a:r>
          </a:p>
          <a:p>
            <a:r>
              <a:rPr lang="en-US" sz="1600" dirty="0"/>
              <a:t>   90˚ rotations. (On all</a:t>
            </a:r>
          </a:p>
          <a:p>
            <a:r>
              <a:rPr lang="en-US" sz="1600" dirty="0"/>
              <a:t>   sides, start with pad</a:t>
            </a:r>
          </a:p>
          <a:p>
            <a:r>
              <a:rPr lang="en-US" sz="1600" dirty="0"/>
              <a:t>   for signals.) </a:t>
            </a:r>
          </a:p>
          <a:p>
            <a:r>
              <a:rPr lang="en-US" sz="1600" dirty="0"/>
              <a:t>• Array must be</a:t>
            </a:r>
          </a:p>
          <a:p>
            <a:r>
              <a:rPr lang="en-US" sz="1600" dirty="0"/>
              <a:t>   centered (so that Si</a:t>
            </a:r>
          </a:p>
          <a:p>
            <a:r>
              <a:rPr lang="en-US" sz="1600" dirty="0"/>
              <a:t>   mask does not depend</a:t>
            </a:r>
          </a:p>
          <a:p>
            <a:r>
              <a:rPr lang="en-US" sz="1600" dirty="0"/>
              <a:t>   on orientation).</a:t>
            </a:r>
          </a:p>
        </p:txBody>
      </p: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71865265-3AC6-7943-8665-B0DB24577A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0786" y="3302806"/>
            <a:ext cx="0" cy="445008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961C8B7C-18B1-5F46-8D3D-1379DF0AA1E7}"/>
              </a:ext>
            </a:extLst>
          </p:cNvPr>
          <p:cNvCxnSpPr>
            <a:cxnSpLocks/>
          </p:cNvCxnSpPr>
          <p:nvPr/>
        </p:nvCxnSpPr>
        <p:spPr>
          <a:xfrm>
            <a:off x="1638667" y="3803778"/>
            <a:ext cx="78854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6928C447-C81D-1342-A439-05D0F90BB8B4}"/>
              </a:ext>
            </a:extLst>
          </p:cNvPr>
          <p:cNvCxnSpPr>
            <a:cxnSpLocks/>
          </p:cNvCxnSpPr>
          <p:nvPr/>
        </p:nvCxnSpPr>
        <p:spPr>
          <a:xfrm>
            <a:off x="4163346" y="1154644"/>
            <a:ext cx="0" cy="80467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5B5D68E-5994-E44E-955A-4E8E2D6CE6EE}"/>
              </a:ext>
            </a:extLst>
          </p:cNvPr>
          <p:cNvCxnSpPr>
            <a:cxnSpLocks/>
          </p:cNvCxnSpPr>
          <p:nvPr/>
        </p:nvCxnSpPr>
        <p:spPr>
          <a:xfrm>
            <a:off x="4460018" y="1154644"/>
            <a:ext cx="0" cy="1207008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2513DA3B-840A-214C-B38B-CDF11CB2E074}"/>
              </a:ext>
            </a:extLst>
          </p:cNvPr>
          <p:cNvCxnSpPr>
            <a:cxnSpLocks/>
          </p:cNvCxnSpPr>
          <p:nvPr/>
        </p:nvCxnSpPr>
        <p:spPr>
          <a:xfrm flipV="1">
            <a:off x="436514" y="371058"/>
            <a:ext cx="0" cy="5921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id="{6EFA89F6-B207-9C48-8040-36B338018012}"/>
              </a:ext>
            </a:extLst>
          </p:cNvPr>
          <p:cNvSpPr txBox="1"/>
          <p:nvPr/>
        </p:nvSpPr>
        <p:spPr>
          <a:xfrm rot="16200000">
            <a:off x="-1018483" y="3271393"/>
            <a:ext cx="254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mm x 10 mm chip size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BFF7FD6-8D8E-474F-B8F4-1DFBBA97EE37}"/>
              </a:ext>
            </a:extLst>
          </p:cNvPr>
          <p:cNvCxnSpPr>
            <a:cxnSpLocks/>
          </p:cNvCxnSpPr>
          <p:nvPr/>
        </p:nvCxnSpPr>
        <p:spPr>
          <a:xfrm>
            <a:off x="1317306" y="296514"/>
            <a:ext cx="48019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FB06CF48-2C23-CE49-8E32-2E2C7FD377AC}"/>
              </a:ext>
            </a:extLst>
          </p:cNvPr>
          <p:cNvSpPr txBox="1"/>
          <p:nvPr/>
        </p:nvSpPr>
        <p:spPr>
          <a:xfrm>
            <a:off x="1952244" y="0"/>
            <a:ext cx="388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8 mm for bond pads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0CDCDB2-3DE1-1047-B46A-F389EC6C64EF}"/>
              </a:ext>
            </a:extLst>
          </p:cNvPr>
          <p:cNvSpPr txBox="1"/>
          <p:nvPr/>
        </p:nvSpPr>
        <p:spPr>
          <a:xfrm>
            <a:off x="1214411" y="6287411"/>
            <a:ext cx="1432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Pixel pitch?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E2E7DB4-3A3C-9147-A7D2-1BC1A8119026}"/>
              </a:ext>
            </a:extLst>
          </p:cNvPr>
          <p:cNvCxnSpPr>
            <a:cxnSpLocks/>
          </p:cNvCxnSpPr>
          <p:nvPr/>
        </p:nvCxnSpPr>
        <p:spPr>
          <a:xfrm flipH="1" flipV="1">
            <a:off x="1968192" y="6212779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16E29A41-8B6C-1A43-8438-26B5B1C8A98F}"/>
              </a:ext>
            </a:extLst>
          </p:cNvPr>
          <p:cNvCxnSpPr>
            <a:cxnSpLocks/>
          </p:cNvCxnSpPr>
          <p:nvPr/>
        </p:nvCxnSpPr>
        <p:spPr>
          <a:xfrm flipV="1">
            <a:off x="1578095" y="6213791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44BD6B84-557D-8D88-ED50-FE375EF08418}"/>
              </a:ext>
            </a:extLst>
          </p:cNvPr>
          <p:cNvGrpSpPr/>
          <p:nvPr/>
        </p:nvGrpSpPr>
        <p:grpSpPr>
          <a:xfrm>
            <a:off x="4501956" y="3354950"/>
            <a:ext cx="1395747" cy="908776"/>
            <a:chOff x="4680592" y="3933133"/>
            <a:chExt cx="1395747" cy="908776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0FB5A94-3BC4-0245-85DD-B3CCBD16AA05}"/>
                </a:ext>
              </a:extLst>
            </p:cNvPr>
            <p:cNvSpPr txBox="1"/>
            <p:nvPr/>
          </p:nvSpPr>
          <p:spPr>
            <a:xfrm>
              <a:off x="5018323" y="4257134"/>
              <a:ext cx="1058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STJ+80µm</a:t>
              </a:r>
            </a:p>
            <a:p>
              <a:r>
                <a:rPr lang="en-US" sz="1600" dirty="0"/>
                <a:t>pitch</a:t>
              </a: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31DE29D-8009-D441-89DE-50F34D73A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0592" y="4315121"/>
              <a:ext cx="292030" cy="292654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D8F609F6-B4D9-F543-987A-C72E84606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03" y="3933133"/>
              <a:ext cx="292030" cy="292654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155FC20F-6653-974D-ABAD-6EBCF6355A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9640" y="4060473"/>
              <a:ext cx="325815" cy="330628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36A3B7EC-5B02-554B-BB46-6440EDFFEC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80272" y="3952358"/>
              <a:ext cx="325815" cy="330628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FA95C9B7-A3B0-007D-BE4D-2D1367F8B445}"/>
              </a:ext>
            </a:extLst>
          </p:cNvPr>
          <p:cNvGrpSpPr/>
          <p:nvPr/>
        </p:nvGrpSpPr>
        <p:grpSpPr>
          <a:xfrm>
            <a:off x="4212382" y="1410323"/>
            <a:ext cx="1368794" cy="1252384"/>
            <a:chOff x="4433093" y="1273693"/>
            <a:chExt cx="1368794" cy="1252384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44AC524-2403-F244-883C-E881886B75E7}"/>
                </a:ext>
              </a:extLst>
            </p:cNvPr>
            <p:cNvSpPr txBox="1"/>
            <p:nvPr/>
          </p:nvSpPr>
          <p:spPr>
            <a:xfrm>
              <a:off x="4671771" y="1273693"/>
              <a:ext cx="1130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STJ+300µm</a:t>
              </a:r>
            </a:p>
            <a:p>
              <a:pPr algn="r"/>
              <a:r>
                <a:rPr lang="en-US" sz="1600" dirty="0"/>
                <a:t>pitch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884279B-5C11-084F-994B-E17B4441FD0E}"/>
                </a:ext>
              </a:extLst>
            </p:cNvPr>
            <p:cNvCxnSpPr>
              <a:cxnSpLocks/>
            </p:cNvCxnSpPr>
            <p:nvPr/>
          </p:nvCxnSpPr>
          <p:spPr>
            <a:xfrm>
              <a:off x="4986119" y="1690803"/>
              <a:ext cx="292030" cy="2926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11B3288E-3F55-4D40-B757-D3D5D138E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274" y="1940861"/>
              <a:ext cx="584275" cy="58521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7C9198A4-0537-1042-80BA-E007C8416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93" y="1645720"/>
              <a:ext cx="584275" cy="585216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837B25-2DC9-B5ED-4165-AA60FAA1F0A1}"/>
              </a:ext>
            </a:extLst>
          </p:cNvPr>
          <p:cNvGrpSpPr/>
          <p:nvPr/>
        </p:nvGrpSpPr>
        <p:grpSpPr>
          <a:xfrm>
            <a:off x="3160140" y="2296198"/>
            <a:ext cx="2011059" cy="1357189"/>
            <a:chOff x="3375459" y="2422355"/>
            <a:chExt cx="1534104" cy="1000014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4C778F3-4FC0-9CD2-4A26-85865A9E6106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1058">
              <a:off x="4095956" y="2608623"/>
              <a:ext cx="319731" cy="854239"/>
              <a:chOff x="7340573" y="941770"/>
              <a:chExt cx="2055983" cy="549305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1F2B85-ABD4-37BF-A856-5C34C88A8EB0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C4B324-AC4F-7A9B-FF7E-58311C2C7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E67EDB0-20C0-C303-259A-4647EC5293B0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7C14C50-5E9B-D56A-3A9C-B7570A505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53DAC4E-CFE6-FB95-DB64-BEB979C04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46D3D5-DC93-CBF6-7608-C839946DD1CA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95219A0-4DF3-2121-E8F8-A70E3B1DE0D7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D54749-3420-DE36-7ADC-1E929CF7B28C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B72DD11-650E-B3FD-D6D6-43B21541CA7A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3AFEFD-7BAE-1668-C311-72389ABB70B3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3BD8C0C-ADAB-0B62-76A8-B094997C9446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36DE0A-5C73-3502-39B6-E34135C43BF6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9E0CF3-BD8E-E4D2-99B0-A265E1F01EE7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0331B6-EA71-65C5-2A01-3192DBB2127F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1B891B-D39B-24E7-4410-3404E27FD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1C3397B-6099-14D2-3582-F0C0041AE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B24191C-FBDB-5695-248E-B0874D5DB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BBD50A8-06D1-7361-95D9-ECE15406CDF7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B11206-D011-9B4C-8957-B2A5FD192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0D59E8B-984D-7DAB-8E43-7C2CA2060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A457710-53E5-1792-B580-A5604E0207EB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EE977C6-99C3-B8A5-5B44-D4E7DB691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37B1B66-B19B-C406-E9D1-5B6BBFE20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B2CA01-DF26-6D86-B0F7-C70E22782497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1D142E-BA75-85FB-9AC4-48BD6FC0D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996F4F6-3D19-58C9-3AC2-6560A1ABE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9A4488-773F-E495-90D5-12BEC513E9D5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81649F0-232E-BC88-E32E-EA612B84A5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84DABEB-ED15-09D5-6682-5977D1A7A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EDF889E-AD21-A314-6EC0-50A27038867B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3BE6767-1F8A-0B21-EDB8-14B8BAC0F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81ABEA-4506-FC2C-675F-FF9DFAA4B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F610FD-2AF1-D560-3EC2-251EEEDDEFE8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39750E2-1C72-430E-5FFF-124B9076C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4C9F90B-FB44-721E-A1BA-DF9FA4B14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693C7E-1A3E-9565-48D4-209779A4242E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005897-DC3A-C04E-D4FB-8A294D8D2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567B37B-8A8D-4836-7074-E3CF40489E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AD43A1E-B623-290F-F168-6E21F1A9D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E81D151-F226-BA5A-7F41-1EE8E9986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DEB9649-B9D0-6CE0-4411-94C3F6305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64F5572-6E25-2395-DCA9-8D5470975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BF9AA86-7FF0-EAB0-15B6-6E231E027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10320BE-F301-E1CA-9285-25CD02B8D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9C0734-6AA8-9FBC-25D6-EFD88E7650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4988763-79BC-F004-0B0D-3ED42BA4E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00C3AAE-2966-6436-B55D-B198BB255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1B71C40-EEA9-65DE-8656-0467F8E06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3E791D8-C7D9-85E1-DD7C-ECCE84BFC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428323AD-1BC7-D5E5-C1F8-1207B4D7B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9958D7F0-532B-611F-30D5-F020EC453E30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EADD0DB-7569-E5DF-F45C-5C59BDE4B722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26A40BF-45D5-0867-1FAE-6F7A064C550D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0ADE3BF-4252-EFF6-7FDF-DA4B8A2F4D73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CC28478-39F4-AD8B-75F1-94B3FFE79C1C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B68DBB9-69E2-D795-3F4E-B64551F20ABA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67FD505D-B9CF-E170-3EFD-BC9B4019D927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1382B4FA-178E-F156-3052-49FF218E43E1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0EF50BF6-32F6-BC94-4AF9-F89416D72B71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01B9B442-414B-75C7-29AE-5457B6788A88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1058">
              <a:off x="4322578" y="2835384"/>
              <a:ext cx="319731" cy="854239"/>
              <a:chOff x="7340573" y="941770"/>
              <a:chExt cx="2055983" cy="549305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1055CA00-13B9-2DD1-3A1D-4D9F1AE0E288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B41AF8F-834D-8052-64BA-F7A3AD063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F3359EB4-8D9B-51EC-C0A7-45718F932D1C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BA7B81C-45C3-A600-FC94-647A61314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601D1F3-E593-8013-0241-700CE7B73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AC64D68D-FB65-2B12-22FA-21AB2AA3F0FD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0B1A8663-4E11-EEE3-850D-96F0AB5CC292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AC9231C-5A88-CC57-FED0-E6D5450082E9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94AA094-1E32-0EDE-50D1-8DF360A7B7EC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747D371-66BF-49B3-FDB5-8DF8C54D38B6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CA0599B3-1926-EEFE-11B7-1389F38B19F3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F494FF-2C43-E6FC-1E54-39D91F66B90E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8A5A44CD-7423-88BE-7261-6456E9BBE315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14DEF59-C9C7-898E-DC6F-02B4859210A6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BCBDB693-66C3-668E-C1E5-42C06F156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2A9F904-D4D5-1121-0EE7-1773021DB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5B94F4FA-4699-E249-DDAF-4DE0EF810A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8F5B5DA-B444-555D-27A7-E28FE85781FC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B849F3C-50CA-E0E1-982D-1DD18145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DAC3FF5E-8740-935D-042A-5F02EF493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FB30BB5-8147-01B6-B14D-EDE6F4FE5FA3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65932A5A-C8A6-61AC-5352-E8682B2CD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5FBC185B-9054-BA37-F52A-053DEAB01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AF22A8C2-9950-44F1-C016-2DBCE26C4E71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9C7C3E3E-6AD0-673E-947C-44FF8C5EA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E88BA08-0D83-20B8-8403-590DB1933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6717676-FC81-5422-01AF-9BACC6AE3E69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FBD76A4-9FAC-F844-7D90-FD2273F1F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32092EEC-4B3D-7875-E287-02B303B88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7CDE228-E210-2472-784F-79D891682D0F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7AB307A3-5CC3-E730-704A-E5DFCD4D9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1FB40FB-82C8-589B-365B-1B1118E66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E02912E-62FE-DA1E-D442-07407D8CD91C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A6220963-3A0E-E6FB-0FA9-4183C35FE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59371026-C626-A57D-F0BB-A21E1E307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48DBB5E2-1E06-BC9D-D67C-0623DA336903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C5A8458-EEAB-93A9-5DF1-33801C8C8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5419150B-5EBD-4FB1-2B8F-27F3B5367D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502BB726-89AB-99A9-3C38-40E770BAB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D0F0C788-C35A-A08F-8362-688F71801B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4E10A551-E22F-16DF-0529-0A5C6BE41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D1CB34D-A2E2-2587-E346-08E117D97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A1FCA93C-47D9-67C3-D46E-B24CF3C1B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5B9FD8CB-E237-C2B1-B356-D0A89CC56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C352761B-A79A-F031-32F7-6DB3BDA5C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2E615A88-928C-2E58-4FD3-3BD34D0E0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D0104F48-8F55-44FA-E9A2-0AEFCF02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4560819-2EB7-CC2F-FCFF-D8B8B31ABE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09C4758B-BCA8-A208-3679-C4A8F2BB2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6A2B888F-081F-A621-D3FD-D5DC7D572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9DB5EE3F-2BF1-6C54-D457-500EE7F63FC4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532027D3-ADB0-B55A-D66B-3636B9733856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CF1390E-F12C-CE38-3345-FDBFE968B7BD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8A9AE621-A4BD-F0F9-FF87-F61B7556A1BB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1D17B254-4D19-89C2-8B54-7FDF4374A7E3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54591D54-9DCA-6059-80D9-0112AE87B160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989E0DF-0033-6795-8E57-591DFD8C98B4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4587B8BD-E2EA-37B1-92AA-A39BE4CEDEC6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8D4BBA04-802C-C76F-6791-89C50B8DDF95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C3EAFD6C-3A18-F3E2-CC7A-EA8FB94FAC1C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1058">
              <a:off x="3642713" y="2155101"/>
              <a:ext cx="319731" cy="854239"/>
              <a:chOff x="7340573" y="941770"/>
              <a:chExt cx="2055983" cy="5493050"/>
            </a:xfrm>
          </p:grpSpPr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4AC37024-F1B9-E7E3-8233-40705631D692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C0F52876-A557-F316-9B8A-45ACF8FBC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C0BA3C8A-953E-B1F7-FB84-770D4590A584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15022284-3ABB-DCCB-3CFA-82BC2B3E8E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74BE2EC5-AE5C-CBF6-5297-0A02CCA611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6CE71D53-0274-A37F-D300-1B8E329D0267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248E281-7806-D004-6008-B0A9FEAA7199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6FC609A1-F04E-0370-B480-BE6F2780EB25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9E7DC70-9AA5-E444-E880-042C300F21CB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325912BE-FA74-606B-6BBB-ECE00126949A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354F6557-C888-5D66-A30E-7B1ECDB0E9AD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48EE869E-6D97-7728-DD5B-6AD579AF5F67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47F5BF7F-9246-4E4B-607B-EF5498B3CC56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87C89F89-3AA2-B1B8-40FF-294185DFF295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C4B007F-D447-2559-1600-3F7D568DE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05D629B8-8AFB-880B-356F-E49B77FE6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EF9140EC-9835-3F51-5B41-1DBED972A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75E0C9F5-213C-0EF8-F923-44A4B1F072B9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D853998-EAC5-A161-1D03-4337F398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B4BDD5DD-0D7D-12E7-15B1-744689ADE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EC9D698-E4E6-CD65-C42E-68CD3933981C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74DE8B35-4B34-C41B-D66F-B1FB79843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D7958183-F142-BDC8-4B58-F8B1EFF72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50B686EF-A9AE-46FB-5E76-7D488E8A66E0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9B96E12C-0A19-005C-3D23-D52D04D5C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1EB77F04-3E4E-1B3F-EFB3-2F18761B6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D38E2180-A1BD-F705-B9C6-38666A2B803B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2F9902B9-AF73-001B-3FED-05FF41A12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5AE7B348-1BD9-4181-C91C-C17DDAC63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BED8412F-4E99-995E-99D2-3349C16F84B6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B96B0FA-2C89-9A1C-9554-DBBD76B1F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BF3C2349-B1A6-2F5C-23E2-A465AE4C28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7B92EFF4-2ACF-2D4B-A07E-24FAF60C09CA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15BFD81A-4293-1738-623C-99BE255BB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C264802B-0EB8-45A3-C5B1-EBA93F927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1E92C617-3893-B433-71A2-705153DBF7FF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44F5F0CA-CADA-8306-02D6-AE9C7158E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4E85096C-5047-18B2-7ADE-F252DD557C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386B962-FA6C-4E00-907C-ACBD716026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B0EF7E80-F54F-C1DC-F08F-E9380E8B7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31245180-769E-5B41-2A77-9A452B3B0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3958F2AE-0FD3-B9EE-DEBF-6C6826BB0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A2859224-1262-61B2-0A58-58C9B7841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70E8673E-2AA6-C8F7-6851-268A7F4AD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78DBE558-59E3-A1B5-3BAB-F02D89392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3217C881-819F-D88A-653D-2801ED4BE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C35EB915-1447-110C-8673-5C9A77E1C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F2989C0E-4659-8C3E-C4FF-8A96A4DA8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Straight Connector 1493">
                <a:extLst>
                  <a:ext uri="{FF2B5EF4-FFF2-40B4-BE49-F238E27FC236}">
                    <a16:creationId xmlns:a16="http://schemas.microsoft.com/office/drawing/2014/main" id="{22027FF6-0A0C-1415-A7AC-BD6F98DB0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Straight Connector 1494">
                <a:extLst>
                  <a:ext uri="{FF2B5EF4-FFF2-40B4-BE49-F238E27FC236}">
                    <a16:creationId xmlns:a16="http://schemas.microsoft.com/office/drawing/2014/main" id="{C26943CE-BAF0-6D7D-B642-C3B566E96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6" name="Rectangle 1495">
                <a:extLst>
                  <a:ext uri="{FF2B5EF4-FFF2-40B4-BE49-F238E27FC236}">
                    <a16:creationId xmlns:a16="http://schemas.microsoft.com/office/drawing/2014/main" id="{0C9C6EC9-0830-4BEB-45D8-937704DFFED0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7" name="Rectangle 1496">
                <a:extLst>
                  <a:ext uri="{FF2B5EF4-FFF2-40B4-BE49-F238E27FC236}">
                    <a16:creationId xmlns:a16="http://schemas.microsoft.com/office/drawing/2014/main" id="{463AFF30-BF24-9B16-9AA2-E7CE76BF18AD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8" name="Rectangle 1497">
                <a:extLst>
                  <a:ext uri="{FF2B5EF4-FFF2-40B4-BE49-F238E27FC236}">
                    <a16:creationId xmlns:a16="http://schemas.microsoft.com/office/drawing/2014/main" id="{BCAC1CAD-1909-B987-D533-845B8AF440C1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9" name="Rectangle 1498">
                <a:extLst>
                  <a:ext uri="{FF2B5EF4-FFF2-40B4-BE49-F238E27FC236}">
                    <a16:creationId xmlns:a16="http://schemas.microsoft.com/office/drawing/2014/main" id="{8A120687-BD4C-C536-5439-F8582EEFED1B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0" name="Rectangle 1499">
                <a:extLst>
                  <a:ext uri="{FF2B5EF4-FFF2-40B4-BE49-F238E27FC236}">
                    <a16:creationId xmlns:a16="http://schemas.microsoft.com/office/drawing/2014/main" id="{06AE29E6-0E51-657C-05DF-6F89E5F10B24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1" name="Rectangle 1500">
                <a:extLst>
                  <a:ext uri="{FF2B5EF4-FFF2-40B4-BE49-F238E27FC236}">
                    <a16:creationId xmlns:a16="http://schemas.microsoft.com/office/drawing/2014/main" id="{FCEA4139-5AFF-6339-AF6E-443CAE32DE72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2" name="Rectangle 1501">
                <a:extLst>
                  <a:ext uri="{FF2B5EF4-FFF2-40B4-BE49-F238E27FC236}">
                    <a16:creationId xmlns:a16="http://schemas.microsoft.com/office/drawing/2014/main" id="{1D7B5F0C-C83F-82FF-BE37-E4D48D158EF9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3" name="Rectangle 1502">
                <a:extLst>
                  <a:ext uri="{FF2B5EF4-FFF2-40B4-BE49-F238E27FC236}">
                    <a16:creationId xmlns:a16="http://schemas.microsoft.com/office/drawing/2014/main" id="{7613B2EE-7AB2-C6C5-1515-A39658454838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4" name="Rectangle 1503">
                <a:extLst>
                  <a:ext uri="{FF2B5EF4-FFF2-40B4-BE49-F238E27FC236}">
                    <a16:creationId xmlns:a16="http://schemas.microsoft.com/office/drawing/2014/main" id="{99559723-DD1B-7E9E-2781-D6DC3795F93E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505" name="Group 1504">
              <a:extLst>
                <a:ext uri="{FF2B5EF4-FFF2-40B4-BE49-F238E27FC236}">
                  <a16:creationId xmlns:a16="http://schemas.microsoft.com/office/drawing/2014/main" id="{04492BD3-5DA7-C316-3ECA-A418BFBF6EE0}"/>
                </a:ext>
              </a:extLst>
            </p:cNvPr>
            <p:cNvGrpSpPr>
              <a:grpSpLocks noChangeAspect="1"/>
            </p:cNvGrpSpPr>
            <p:nvPr/>
          </p:nvGrpSpPr>
          <p:grpSpPr>
            <a:xfrm rot="2701058">
              <a:off x="3869335" y="2381862"/>
              <a:ext cx="319731" cy="854239"/>
              <a:chOff x="7340573" y="941770"/>
              <a:chExt cx="2055983" cy="5493050"/>
            </a:xfrm>
          </p:grpSpPr>
          <p:sp>
            <p:nvSpPr>
              <p:cNvPr id="1506" name="Rectangle 1505">
                <a:extLst>
                  <a:ext uri="{FF2B5EF4-FFF2-40B4-BE49-F238E27FC236}">
                    <a16:creationId xmlns:a16="http://schemas.microsoft.com/office/drawing/2014/main" id="{C44CCBDA-AC89-A07F-955C-A8279923F2CE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1507" name="Straight Connector 1506">
                <a:extLst>
                  <a:ext uri="{FF2B5EF4-FFF2-40B4-BE49-F238E27FC236}">
                    <a16:creationId xmlns:a16="http://schemas.microsoft.com/office/drawing/2014/main" id="{D9DB31CB-5B58-44B2-BA5A-67C4779172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8" name="Rectangle 1507">
                <a:extLst>
                  <a:ext uri="{FF2B5EF4-FFF2-40B4-BE49-F238E27FC236}">
                    <a16:creationId xmlns:a16="http://schemas.microsoft.com/office/drawing/2014/main" id="{D155D1C4-E18A-3A2E-5CD3-11EF728C7F21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09" name="Straight Connector 1508">
                <a:extLst>
                  <a:ext uri="{FF2B5EF4-FFF2-40B4-BE49-F238E27FC236}">
                    <a16:creationId xmlns:a16="http://schemas.microsoft.com/office/drawing/2014/main" id="{E975C540-0CC5-60E7-6DE2-636357145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0" name="Straight Connector 1509">
                <a:extLst>
                  <a:ext uri="{FF2B5EF4-FFF2-40B4-BE49-F238E27FC236}">
                    <a16:creationId xmlns:a16="http://schemas.microsoft.com/office/drawing/2014/main" id="{EEB6F15B-28A5-3902-3EE2-8933224DC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1" name="Rectangle 1510">
                <a:extLst>
                  <a:ext uri="{FF2B5EF4-FFF2-40B4-BE49-F238E27FC236}">
                    <a16:creationId xmlns:a16="http://schemas.microsoft.com/office/drawing/2014/main" id="{6F0BD9F2-C158-3006-8B1C-37C10746E354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2" name="Rectangle 1511">
                <a:extLst>
                  <a:ext uri="{FF2B5EF4-FFF2-40B4-BE49-F238E27FC236}">
                    <a16:creationId xmlns:a16="http://schemas.microsoft.com/office/drawing/2014/main" id="{90127B0F-33AA-5F49-70C0-E5C41E4AFB7A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3" name="Rectangle 1512">
                <a:extLst>
                  <a:ext uri="{FF2B5EF4-FFF2-40B4-BE49-F238E27FC236}">
                    <a16:creationId xmlns:a16="http://schemas.microsoft.com/office/drawing/2014/main" id="{75F19722-FD07-EDA2-F1E9-64E1EF0965C7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4" name="Rectangle 1513">
                <a:extLst>
                  <a:ext uri="{FF2B5EF4-FFF2-40B4-BE49-F238E27FC236}">
                    <a16:creationId xmlns:a16="http://schemas.microsoft.com/office/drawing/2014/main" id="{9F60D103-6E51-29EF-55B1-06EAB3BA3E3F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5" name="Rectangle 1514">
                <a:extLst>
                  <a:ext uri="{FF2B5EF4-FFF2-40B4-BE49-F238E27FC236}">
                    <a16:creationId xmlns:a16="http://schemas.microsoft.com/office/drawing/2014/main" id="{BEACB680-154F-D4E6-D1B5-6C142F59FC7D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6" name="Rectangle 1515">
                <a:extLst>
                  <a:ext uri="{FF2B5EF4-FFF2-40B4-BE49-F238E27FC236}">
                    <a16:creationId xmlns:a16="http://schemas.microsoft.com/office/drawing/2014/main" id="{097017A2-7EBB-9DC4-91D8-DA9E77D782DA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7" name="Rectangle 1516">
                <a:extLst>
                  <a:ext uri="{FF2B5EF4-FFF2-40B4-BE49-F238E27FC236}">
                    <a16:creationId xmlns:a16="http://schemas.microsoft.com/office/drawing/2014/main" id="{8F890531-A278-5094-DF75-7181B37069E9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8" name="Rectangle 1517">
                <a:extLst>
                  <a:ext uri="{FF2B5EF4-FFF2-40B4-BE49-F238E27FC236}">
                    <a16:creationId xmlns:a16="http://schemas.microsoft.com/office/drawing/2014/main" id="{785ABE08-BD39-97E3-4ADF-08A7597DF3E5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19" name="Rectangle 1518">
                <a:extLst>
                  <a:ext uri="{FF2B5EF4-FFF2-40B4-BE49-F238E27FC236}">
                    <a16:creationId xmlns:a16="http://schemas.microsoft.com/office/drawing/2014/main" id="{272666D0-64C5-9479-9775-8AC4E148C7BD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20" name="Straight Connector 1519">
                <a:extLst>
                  <a:ext uri="{FF2B5EF4-FFF2-40B4-BE49-F238E27FC236}">
                    <a16:creationId xmlns:a16="http://schemas.microsoft.com/office/drawing/2014/main" id="{DCFC8312-4609-EC11-13BC-3183D485A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1" name="Straight Connector 1520">
                <a:extLst>
                  <a:ext uri="{FF2B5EF4-FFF2-40B4-BE49-F238E27FC236}">
                    <a16:creationId xmlns:a16="http://schemas.microsoft.com/office/drawing/2014/main" id="{BB60BC20-6502-5ADD-B216-97EBFEA97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2" name="Straight Connector 1521">
                <a:extLst>
                  <a:ext uri="{FF2B5EF4-FFF2-40B4-BE49-F238E27FC236}">
                    <a16:creationId xmlns:a16="http://schemas.microsoft.com/office/drawing/2014/main" id="{27777512-688F-BCC4-A758-8C38D8A50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3" name="Rectangle 1522">
                <a:extLst>
                  <a:ext uri="{FF2B5EF4-FFF2-40B4-BE49-F238E27FC236}">
                    <a16:creationId xmlns:a16="http://schemas.microsoft.com/office/drawing/2014/main" id="{E8E2968F-B508-3334-DAA1-8D46D37AE1BB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24" name="Straight Connector 1523">
                <a:extLst>
                  <a:ext uri="{FF2B5EF4-FFF2-40B4-BE49-F238E27FC236}">
                    <a16:creationId xmlns:a16="http://schemas.microsoft.com/office/drawing/2014/main" id="{857F80D7-DDF5-5CC7-EC08-B65EB85B9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524">
                <a:extLst>
                  <a:ext uri="{FF2B5EF4-FFF2-40B4-BE49-F238E27FC236}">
                    <a16:creationId xmlns:a16="http://schemas.microsoft.com/office/drawing/2014/main" id="{C56CF08F-1199-AA2E-F7CE-A293CF90E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6" name="Rectangle 1525">
                <a:extLst>
                  <a:ext uri="{FF2B5EF4-FFF2-40B4-BE49-F238E27FC236}">
                    <a16:creationId xmlns:a16="http://schemas.microsoft.com/office/drawing/2014/main" id="{77146D78-3A9A-474C-EC1D-1F88908A76EC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27" name="Straight Connector 1526">
                <a:extLst>
                  <a:ext uri="{FF2B5EF4-FFF2-40B4-BE49-F238E27FC236}">
                    <a16:creationId xmlns:a16="http://schemas.microsoft.com/office/drawing/2014/main" id="{486C8398-F6F8-7786-ED99-974063BC0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Connector 1527">
                <a:extLst>
                  <a:ext uri="{FF2B5EF4-FFF2-40B4-BE49-F238E27FC236}">
                    <a16:creationId xmlns:a16="http://schemas.microsoft.com/office/drawing/2014/main" id="{24EEC5FB-7ACC-430F-564C-439CFDA89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9" name="Rectangle 1528">
                <a:extLst>
                  <a:ext uri="{FF2B5EF4-FFF2-40B4-BE49-F238E27FC236}">
                    <a16:creationId xmlns:a16="http://schemas.microsoft.com/office/drawing/2014/main" id="{CA526256-9766-CBDE-BF46-94F0F76D8D15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30" name="Straight Connector 1529">
                <a:extLst>
                  <a:ext uri="{FF2B5EF4-FFF2-40B4-BE49-F238E27FC236}">
                    <a16:creationId xmlns:a16="http://schemas.microsoft.com/office/drawing/2014/main" id="{72D4EF34-B5CF-45F1-2635-B181EBFC1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>
                <a:extLst>
                  <a:ext uri="{FF2B5EF4-FFF2-40B4-BE49-F238E27FC236}">
                    <a16:creationId xmlns:a16="http://schemas.microsoft.com/office/drawing/2014/main" id="{01981FE5-3C8E-C1E9-E2EA-D5B7C2AD4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2" name="Rectangle 1531">
                <a:extLst>
                  <a:ext uri="{FF2B5EF4-FFF2-40B4-BE49-F238E27FC236}">
                    <a16:creationId xmlns:a16="http://schemas.microsoft.com/office/drawing/2014/main" id="{74A11015-AD57-77B4-66ED-9DF68748E92A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33" name="Straight Connector 1532">
                <a:extLst>
                  <a:ext uri="{FF2B5EF4-FFF2-40B4-BE49-F238E27FC236}">
                    <a16:creationId xmlns:a16="http://schemas.microsoft.com/office/drawing/2014/main" id="{68EC2BA0-6E61-C19F-975D-E34CEB706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>
                <a:extLst>
                  <a:ext uri="{FF2B5EF4-FFF2-40B4-BE49-F238E27FC236}">
                    <a16:creationId xmlns:a16="http://schemas.microsoft.com/office/drawing/2014/main" id="{9BEAE3DD-2775-E8CC-CBED-55C46892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5" name="Rectangle 1534">
                <a:extLst>
                  <a:ext uri="{FF2B5EF4-FFF2-40B4-BE49-F238E27FC236}">
                    <a16:creationId xmlns:a16="http://schemas.microsoft.com/office/drawing/2014/main" id="{20821065-A88B-CF24-EE0C-DF2F44B1BF29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36" name="Straight Connector 1535">
                <a:extLst>
                  <a:ext uri="{FF2B5EF4-FFF2-40B4-BE49-F238E27FC236}">
                    <a16:creationId xmlns:a16="http://schemas.microsoft.com/office/drawing/2014/main" id="{14FBC256-0F44-F647-3F50-53F85436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7" name="Straight Connector 1536">
                <a:extLst>
                  <a:ext uri="{FF2B5EF4-FFF2-40B4-BE49-F238E27FC236}">
                    <a16:creationId xmlns:a16="http://schemas.microsoft.com/office/drawing/2014/main" id="{21BE42B9-2540-7C64-5675-DC68EB0D5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8" name="Rectangle 1537">
                <a:extLst>
                  <a:ext uri="{FF2B5EF4-FFF2-40B4-BE49-F238E27FC236}">
                    <a16:creationId xmlns:a16="http://schemas.microsoft.com/office/drawing/2014/main" id="{1EBFA48C-8091-AC1A-AFE6-C796B2F0A30F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39" name="Straight Connector 1538">
                <a:extLst>
                  <a:ext uri="{FF2B5EF4-FFF2-40B4-BE49-F238E27FC236}">
                    <a16:creationId xmlns:a16="http://schemas.microsoft.com/office/drawing/2014/main" id="{307B23D3-6C40-4F80-E900-182DE02D9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Straight Connector 1539">
                <a:extLst>
                  <a:ext uri="{FF2B5EF4-FFF2-40B4-BE49-F238E27FC236}">
                    <a16:creationId xmlns:a16="http://schemas.microsoft.com/office/drawing/2014/main" id="{9728EF08-DAEE-C476-4CD4-4988B4853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1" name="Rectangle 1540">
                <a:extLst>
                  <a:ext uri="{FF2B5EF4-FFF2-40B4-BE49-F238E27FC236}">
                    <a16:creationId xmlns:a16="http://schemas.microsoft.com/office/drawing/2014/main" id="{E70D7C9D-8347-86AD-47ED-431EFD27AAB2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542" name="Straight Connector 1541">
                <a:extLst>
                  <a:ext uri="{FF2B5EF4-FFF2-40B4-BE49-F238E27FC236}">
                    <a16:creationId xmlns:a16="http://schemas.microsoft.com/office/drawing/2014/main" id="{C3ED2FBA-7520-BDBE-956E-71AF46BDE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3" name="Straight Connector 1542">
                <a:extLst>
                  <a:ext uri="{FF2B5EF4-FFF2-40B4-BE49-F238E27FC236}">
                    <a16:creationId xmlns:a16="http://schemas.microsoft.com/office/drawing/2014/main" id="{FC159D47-8968-443E-DF11-95A59D9FD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Connector 1543">
                <a:extLst>
                  <a:ext uri="{FF2B5EF4-FFF2-40B4-BE49-F238E27FC236}">
                    <a16:creationId xmlns:a16="http://schemas.microsoft.com/office/drawing/2014/main" id="{0BC57B7C-AD8E-0803-BEC6-030D63C5C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5" name="Straight Connector 1544">
                <a:extLst>
                  <a:ext uri="{FF2B5EF4-FFF2-40B4-BE49-F238E27FC236}">
                    <a16:creationId xmlns:a16="http://schemas.microsoft.com/office/drawing/2014/main" id="{11C85D48-D0E6-BD90-4900-216DDC8B7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6" name="Straight Connector 1545">
                <a:extLst>
                  <a:ext uri="{FF2B5EF4-FFF2-40B4-BE49-F238E27FC236}">
                    <a16:creationId xmlns:a16="http://schemas.microsoft.com/office/drawing/2014/main" id="{8004AC92-00E9-9DAF-47EA-83E3782E9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7" name="Straight Connector 1546">
                <a:extLst>
                  <a:ext uri="{FF2B5EF4-FFF2-40B4-BE49-F238E27FC236}">
                    <a16:creationId xmlns:a16="http://schemas.microsoft.com/office/drawing/2014/main" id="{91FE8223-7455-362F-A231-FFA917503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8" name="Straight Connector 1547">
                <a:extLst>
                  <a:ext uri="{FF2B5EF4-FFF2-40B4-BE49-F238E27FC236}">
                    <a16:creationId xmlns:a16="http://schemas.microsoft.com/office/drawing/2014/main" id="{070E0EE6-DA33-4FFF-807C-46EEB606C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9" name="Straight Connector 1548">
                <a:extLst>
                  <a:ext uri="{FF2B5EF4-FFF2-40B4-BE49-F238E27FC236}">
                    <a16:creationId xmlns:a16="http://schemas.microsoft.com/office/drawing/2014/main" id="{58A01CD5-918A-786F-3CB5-91ABCE992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0" name="Straight Connector 1549">
                <a:extLst>
                  <a:ext uri="{FF2B5EF4-FFF2-40B4-BE49-F238E27FC236}">
                    <a16:creationId xmlns:a16="http://schemas.microsoft.com/office/drawing/2014/main" id="{99A6C266-263B-BC12-D4B5-5084D8384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1" name="Straight Connector 1550">
                <a:extLst>
                  <a:ext uri="{FF2B5EF4-FFF2-40B4-BE49-F238E27FC236}">
                    <a16:creationId xmlns:a16="http://schemas.microsoft.com/office/drawing/2014/main" id="{ED458C7D-F096-29ED-E590-C47C0A7C6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2" name="Straight Connector 1551">
                <a:extLst>
                  <a:ext uri="{FF2B5EF4-FFF2-40B4-BE49-F238E27FC236}">
                    <a16:creationId xmlns:a16="http://schemas.microsoft.com/office/drawing/2014/main" id="{6748AAA3-4B48-74DB-9C74-0974A324A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3" name="Straight Connector 1552">
                <a:extLst>
                  <a:ext uri="{FF2B5EF4-FFF2-40B4-BE49-F238E27FC236}">
                    <a16:creationId xmlns:a16="http://schemas.microsoft.com/office/drawing/2014/main" id="{B3AE0061-3795-BCD1-E395-432518CAF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Straight Connector 1553">
                <a:extLst>
                  <a:ext uri="{FF2B5EF4-FFF2-40B4-BE49-F238E27FC236}">
                    <a16:creationId xmlns:a16="http://schemas.microsoft.com/office/drawing/2014/main" id="{3D70D21E-3D2E-55E7-6AC6-672382A7D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Straight Connector 1554">
                <a:extLst>
                  <a:ext uri="{FF2B5EF4-FFF2-40B4-BE49-F238E27FC236}">
                    <a16:creationId xmlns:a16="http://schemas.microsoft.com/office/drawing/2014/main" id="{CBD6877C-B8B0-9E8B-4E56-98DBF2EBB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6" name="Rectangle 1555">
                <a:extLst>
                  <a:ext uri="{FF2B5EF4-FFF2-40B4-BE49-F238E27FC236}">
                    <a16:creationId xmlns:a16="http://schemas.microsoft.com/office/drawing/2014/main" id="{AC7EAB77-E3EA-1DD3-5A96-B75BF4ED4507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57" name="Rectangle 1556">
                <a:extLst>
                  <a:ext uri="{FF2B5EF4-FFF2-40B4-BE49-F238E27FC236}">
                    <a16:creationId xmlns:a16="http://schemas.microsoft.com/office/drawing/2014/main" id="{4F4975E5-11DB-00B7-3C98-2D98D37E23E9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58" name="Rectangle 1557">
                <a:extLst>
                  <a:ext uri="{FF2B5EF4-FFF2-40B4-BE49-F238E27FC236}">
                    <a16:creationId xmlns:a16="http://schemas.microsoft.com/office/drawing/2014/main" id="{93B40DCA-8AF7-9FE6-4BB2-1EA66038E9B0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59" name="Rectangle 1558">
                <a:extLst>
                  <a:ext uri="{FF2B5EF4-FFF2-40B4-BE49-F238E27FC236}">
                    <a16:creationId xmlns:a16="http://schemas.microsoft.com/office/drawing/2014/main" id="{2EFD176D-324A-3668-2BCA-C81DF2F605CE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0" name="Rectangle 1559">
                <a:extLst>
                  <a:ext uri="{FF2B5EF4-FFF2-40B4-BE49-F238E27FC236}">
                    <a16:creationId xmlns:a16="http://schemas.microsoft.com/office/drawing/2014/main" id="{7F9CF162-6A95-1438-9243-FD8499FC1E65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1" name="Rectangle 1560">
                <a:extLst>
                  <a:ext uri="{FF2B5EF4-FFF2-40B4-BE49-F238E27FC236}">
                    <a16:creationId xmlns:a16="http://schemas.microsoft.com/office/drawing/2014/main" id="{C1623823-C975-B426-6F5B-2E6C4E5799CD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2" name="Rectangle 1561">
                <a:extLst>
                  <a:ext uri="{FF2B5EF4-FFF2-40B4-BE49-F238E27FC236}">
                    <a16:creationId xmlns:a16="http://schemas.microsoft.com/office/drawing/2014/main" id="{B1EACC97-0B25-AEF1-BF80-6C96F5A9F714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3" name="Rectangle 1562">
                <a:extLst>
                  <a:ext uri="{FF2B5EF4-FFF2-40B4-BE49-F238E27FC236}">
                    <a16:creationId xmlns:a16="http://schemas.microsoft.com/office/drawing/2014/main" id="{24019B24-58AC-137D-682B-F91CE9CA2567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4" name="Rectangle 1563">
                <a:extLst>
                  <a:ext uri="{FF2B5EF4-FFF2-40B4-BE49-F238E27FC236}">
                    <a16:creationId xmlns:a16="http://schemas.microsoft.com/office/drawing/2014/main" id="{A70E6692-2419-38BF-D5A4-BEDCA9057E41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02BD51-08C5-8DAD-310E-83E3DBAE069B}"/>
              </a:ext>
            </a:extLst>
          </p:cNvPr>
          <p:cNvGrpSpPr/>
          <p:nvPr/>
        </p:nvGrpSpPr>
        <p:grpSpPr>
          <a:xfrm>
            <a:off x="2146097" y="2931648"/>
            <a:ext cx="2011059" cy="1357189"/>
            <a:chOff x="2644325" y="2879930"/>
            <a:chExt cx="1534104" cy="1000014"/>
          </a:xfrm>
        </p:grpSpPr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581BD2FA-97E1-8030-321F-614FFB458D6F}"/>
                </a:ext>
              </a:extLst>
            </p:cNvPr>
            <p:cNvGrpSpPr>
              <a:grpSpLocks noChangeAspect="1"/>
            </p:cNvGrpSpPr>
            <p:nvPr/>
          </p:nvGrpSpPr>
          <p:grpSpPr>
            <a:xfrm rot="13501058">
              <a:off x="3138201" y="2839437"/>
              <a:ext cx="319731" cy="854239"/>
              <a:chOff x="7340573" y="941770"/>
              <a:chExt cx="2055983" cy="5493050"/>
            </a:xfrm>
          </p:grpSpPr>
          <p:sp>
            <p:nvSpPr>
              <p:cNvPr id="2228" name="Rectangle 2227">
                <a:extLst>
                  <a:ext uri="{FF2B5EF4-FFF2-40B4-BE49-F238E27FC236}">
                    <a16:creationId xmlns:a16="http://schemas.microsoft.com/office/drawing/2014/main" id="{64983F74-17C5-C288-DC67-D6BE8EF83A5C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2229" name="Straight Connector 2228">
                <a:extLst>
                  <a:ext uri="{FF2B5EF4-FFF2-40B4-BE49-F238E27FC236}">
                    <a16:creationId xmlns:a16="http://schemas.microsoft.com/office/drawing/2014/main" id="{59CAA936-A445-E5BA-E6D5-64A28A245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0" name="Rectangle 2229">
                <a:extLst>
                  <a:ext uri="{FF2B5EF4-FFF2-40B4-BE49-F238E27FC236}">
                    <a16:creationId xmlns:a16="http://schemas.microsoft.com/office/drawing/2014/main" id="{DEB8F0DC-02D5-8017-CE0F-2A8B4DF948E2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31" name="Straight Connector 2230">
                <a:extLst>
                  <a:ext uri="{FF2B5EF4-FFF2-40B4-BE49-F238E27FC236}">
                    <a16:creationId xmlns:a16="http://schemas.microsoft.com/office/drawing/2014/main" id="{7CE68CAF-A465-2070-1B9A-0B4BE4397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2" name="Straight Connector 2231">
                <a:extLst>
                  <a:ext uri="{FF2B5EF4-FFF2-40B4-BE49-F238E27FC236}">
                    <a16:creationId xmlns:a16="http://schemas.microsoft.com/office/drawing/2014/main" id="{EAC0EAA9-8B7E-A54F-7E80-84CEA2A5FB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3" name="Rectangle 2232">
                <a:extLst>
                  <a:ext uri="{FF2B5EF4-FFF2-40B4-BE49-F238E27FC236}">
                    <a16:creationId xmlns:a16="http://schemas.microsoft.com/office/drawing/2014/main" id="{E45CC165-08CF-C062-A1EE-429EC235C26F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4" name="Rectangle 2233">
                <a:extLst>
                  <a:ext uri="{FF2B5EF4-FFF2-40B4-BE49-F238E27FC236}">
                    <a16:creationId xmlns:a16="http://schemas.microsoft.com/office/drawing/2014/main" id="{75D9EFC0-5D5B-2D39-B879-0A5B771C57FC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5" name="Rectangle 2234">
                <a:extLst>
                  <a:ext uri="{FF2B5EF4-FFF2-40B4-BE49-F238E27FC236}">
                    <a16:creationId xmlns:a16="http://schemas.microsoft.com/office/drawing/2014/main" id="{FD8CE807-DCC6-D746-5A66-2B081DD44A8F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6" name="Rectangle 2235">
                <a:extLst>
                  <a:ext uri="{FF2B5EF4-FFF2-40B4-BE49-F238E27FC236}">
                    <a16:creationId xmlns:a16="http://schemas.microsoft.com/office/drawing/2014/main" id="{CE214F13-BA1C-C1AF-C1C0-AC9FDE2C289D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BAD05939-2C0C-6B38-6523-99518D66759A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1CDB392C-7096-F2AB-3D03-CFD67F784C29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39" name="Rectangle 2238">
                <a:extLst>
                  <a:ext uri="{FF2B5EF4-FFF2-40B4-BE49-F238E27FC236}">
                    <a16:creationId xmlns:a16="http://schemas.microsoft.com/office/drawing/2014/main" id="{920F69FB-C940-3F2E-1306-E681003E4747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40" name="Rectangle 2239">
                <a:extLst>
                  <a:ext uri="{FF2B5EF4-FFF2-40B4-BE49-F238E27FC236}">
                    <a16:creationId xmlns:a16="http://schemas.microsoft.com/office/drawing/2014/main" id="{89114502-E3B8-7E34-B389-583D78E3E90A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41" name="Rectangle 2240">
                <a:extLst>
                  <a:ext uri="{FF2B5EF4-FFF2-40B4-BE49-F238E27FC236}">
                    <a16:creationId xmlns:a16="http://schemas.microsoft.com/office/drawing/2014/main" id="{814211C0-F488-ACA5-75D4-71BC89DACB75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42" name="Straight Connector 2241">
                <a:extLst>
                  <a:ext uri="{FF2B5EF4-FFF2-40B4-BE49-F238E27FC236}">
                    <a16:creationId xmlns:a16="http://schemas.microsoft.com/office/drawing/2014/main" id="{0AA99317-2594-8174-4F18-481B4BCF1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3" name="Straight Connector 2242">
                <a:extLst>
                  <a:ext uri="{FF2B5EF4-FFF2-40B4-BE49-F238E27FC236}">
                    <a16:creationId xmlns:a16="http://schemas.microsoft.com/office/drawing/2014/main" id="{E04FBD6A-CB76-A7D2-150D-47FF14FA5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4" name="Straight Connector 2243">
                <a:extLst>
                  <a:ext uri="{FF2B5EF4-FFF2-40B4-BE49-F238E27FC236}">
                    <a16:creationId xmlns:a16="http://schemas.microsoft.com/office/drawing/2014/main" id="{7E130FC8-5353-6494-2690-D51FC96C5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5" name="Rectangle 2244">
                <a:extLst>
                  <a:ext uri="{FF2B5EF4-FFF2-40B4-BE49-F238E27FC236}">
                    <a16:creationId xmlns:a16="http://schemas.microsoft.com/office/drawing/2014/main" id="{7F773727-85FB-8A73-F720-18280D698494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46" name="Straight Connector 2245">
                <a:extLst>
                  <a:ext uri="{FF2B5EF4-FFF2-40B4-BE49-F238E27FC236}">
                    <a16:creationId xmlns:a16="http://schemas.microsoft.com/office/drawing/2014/main" id="{779957D7-E3E8-FDC2-400D-C5F6365A0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7" name="Straight Connector 2246">
                <a:extLst>
                  <a:ext uri="{FF2B5EF4-FFF2-40B4-BE49-F238E27FC236}">
                    <a16:creationId xmlns:a16="http://schemas.microsoft.com/office/drawing/2014/main" id="{7256AD4C-FF36-4BF3-ECB8-C116576B6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8" name="Rectangle 2247">
                <a:extLst>
                  <a:ext uri="{FF2B5EF4-FFF2-40B4-BE49-F238E27FC236}">
                    <a16:creationId xmlns:a16="http://schemas.microsoft.com/office/drawing/2014/main" id="{0504E32A-DB1C-8AD8-8FF3-15D5093134BB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49" name="Straight Connector 2248">
                <a:extLst>
                  <a:ext uri="{FF2B5EF4-FFF2-40B4-BE49-F238E27FC236}">
                    <a16:creationId xmlns:a16="http://schemas.microsoft.com/office/drawing/2014/main" id="{0B41C3A9-716F-F939-6EB6-745567C9A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0" name="Straight Connector 2249">
                <a:extLst>
                  <a:ext uri="{FF2B5EF4-FFF2-40B4-BE49-F238E27FC236}">
                    <a16:creationId xmlns:a16="http://schemas.microsoft.com/office/drawing/2014/main" id="{54FF9B1B-36D2-2D7B-FBC5-AA3FDE398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1" name="Rectangle 2250">
                <a:extLst>
                  <a:ext uri="{FF2B5EF4-FFF2-40B4-BE49-F238E27FC236}">
                    <a16:creationId xmlns:a16="http://schemas.microsoft.com/office/drawing/2014/main" id="{30F0F273-2561-B216-B84B-7E6BEFD16A5D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52" name="Straight Connector 2251">
                <a:extLst>
                  <a:ext uri="{FF2B5EF4-FFF2-40B4-BE49-F238E27FC236}">
                    <a16:creationId xmlns:a16="http://schemas.microsoft.com/office/drawing/2014/main" id="{504027BD-9086-9FE4-0F3D-E4F110490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3" name="Straight Connector 2252">
                <a:extLst>
                  <a:ext uri="{FF2B5EF4-FFF2-40B4-BE49-F238E27FC236}">
                    <a16:creationId xmlns:a16="http://schemas.microsoft.com/office/drawing/2014/main" id="{6B81E188-C4DD-D040-9AF1-5FA8B7112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4" name="Rectangle 2253">
                <a:extLst>
                  <a:ext uri="{FF2B5EF4-FFF2-40B4-BE49-F238E27FC236}">
                    <a16:creationId xmlns:a16="http://schemas.microsoft.com/office/drawing/2014/main" id="{CBCC4FA9-2DEF-E928-469B-BB5EDE1D5197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55" name="Straight Connector 2254">
                <a:extLst>
                  <a:ext uri="{FF2B5EF4-FFF2-40B4-BE49-F238E27FC236}">
                    <a16:creationId xmlns:a16="http://schemas.microsoft.com/office/drawing/2014/main" id="{C3AB2AA6-3951-9F62-4C5A-E429A2D1A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6" name="Straight Connector 2255">
                <a:extLst>
                  <a:ext uri="{FF2B5EF4-FFF2-40B4-BE49-F238E27FC236}">
                    <a16:creationId xmlns:a16="http://schemas.microsoft.com/office/drawing/2014/main" id="{E63C282A-9554-AE44-315F-C4D1B6DBB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7" name="Rectangle 2256">
                <a:extLst>
                  <a:ext uri="{FF2B5EF4-FFF2-40B4-BE49-F238E27FC236}">
                    <a16:creationId xmlns:a16="http://schemas.microsoft.com/office/drawing/2014/main" id="{09BCE26C-D7F6-F57C-9CA1-4F27D8A282D2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58" name="Straight Connector 2257">
                <a:extLst>
                  <a:ext uri="{FF2B5EF4-FFF2-40B4-BE49-F238E27FC236}">
                    <a16:creationId xmlns:a16="http://schemas.microsoft.com/office/drawing/2014/main" id="{95E1A129-3387-EFA1-A65C-FC29AE4A0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9" name="Straight Connector 2258">
                <a:extLst>
                  <a:ext uri="{FF2B5EF4-FFF2-40B4-BE49-F238E27FC236}">
                    <a16:creationId xmlns:a16="http://schemas.microsoft.com/office/drawing/2014/main" id="{70641825-9CC3-B78A-3DF7-00D723A5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0" name="Rectangle 2259">
                <a:extLst>
                  <a:ext uri="{FF2B5EF4-FFF2-40B4-BE49-F238E27FC236}">
                    <a16:creationId xmlns:a16="http://schemas.microsoft.com/office/drawing/2014/main" id="{F3A832C8-144F-58DE-A527-ECA2B77F2BE4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61" name="Straight Connector 2260">
                <a:extLst>
                  <a:ext uri="{FF2B5EF4-FFF2-40B4-BE49-F238E27FC236}">
                    <a16:creationId xmlns:a16="http://schemas.microsoft.com/office/drawing/2014/main" id="{8BEEA4D1-03C6-76AC-C66E-4798514353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2" name="Straight Connector 2261">
                <a:extLst>
                  <a:ext uri="{FF2B5EF4-FFF2-40B4-BE49-F238E27FC236}">
                    <a16:creationId xmlns:a16="http://schemas.microsoft.com/office/drawing/2014/main" id="{ECA89912-93A0-0354-AB38-CAEDD0609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3" name="Rectangle 2262">
                <a:extLst>
                  <a:ext uri="{FF2B5EF4-FFF2-40B4-BE49-F238E27FC236}">
                    <a16:creationId xmlns:a16="http://schemas.microsoft.com/office/drawing/2014/main" id="{5C4D5335-0B3A-5BE8-B1AF-9A9523272845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64" name="Straight Connector 2263">
                <a:extLst>
                  <a:ext uri="{FF2B5EF4-FFF2-40B4-BE49-F238E27FC236}">
                    <a16:creationId xmlns:a16="http://schemas.microsoft.com/office/drawing/2014/main" id="{2A49005D-7327-EAD4-82DF-94C79B6AF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5" name="Straight Connector 2264">
                <a:extLst>
                  <a:ext uri="{FF2B5EF4-FFF2-40B4-BE49-F238E27FC236}">
                    <a16:creationId xmlns:a16="http://schemas.microsoft.com/office/drawing/2014/main" id="{934E0A3D-FF6D-7309-42A5-774268402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6" name="Straight Connector 2265">
                <a:extLst>
                  <a:ext uri="{FF2B5EF4-FFF2-40B4-BE49-F238E27FC236}">
                    <a16:creationId xmlns:a16="http://schemas.microsoft.com/office/drawing/2014/main" id="{F12D64E6-C92E-C8A3-3D5F-F976ABD80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7" name="Straight Connector 2266">
                <a:extLst>
                  <a:ext uri="{FF2B5EF4-FFF2-40B4-BE49-F238E27FC236}">
                    <a16:creationId xmlns:a16="http://schemas.microsoft.com/office/drawing/2014/main" id="{D48D8245-90CD-375D-EF93-114EF4D6CF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8" name="Straight Connector 2267">
                <a:extLst>
                  <a:ext uri="{FF2B5EF4-FFF2-40B4-BE49-F238E27FC236}">
                    <a16:creationId xmlns:a16="http://schemas.microsoft.com/office/drawing/2014/main" id="{FF6AC4E8-196D-4E29-B919-D98163CE0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9" name="Straight Connector 2268">
                <a:extLst>
                  <a:ext uri="{FF2B5EF4-FFF2-40B4-BE49-F238E27FC236}">
                    <a16:creationId xmlns:a16="http://schemas.microsoft.com/office/drawing/2014/main" id="{BED1511A-A037-EBAA-2AC4-AC1849E7A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0" name="Straight Connector 2269">
                <a:extLst>
                  <a:ext uri="{FF2B5EF4-FFF2-40B4-BE49-F238E27FC236}">
                    <a16:creationId xmlns:a16="http://schemas.microsoft.com/office/drawing/2014/main" id="{9CF654AC-21B8-AA04-B48B-E8DDF6F01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1" name="Straight Connector 2270">
                <a:extLst>
                  <a:ext uri="{FF2B5EF4-FFF2-40B4-BE49-F238E27FC236}">
                    <a16:creationId xmlns:a16="http://schemas.microsoft.com/office/drawing/2014/main" id="{BA79DD3B-0DC7-F1DD-6D0E-7AC6A0975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2" name="Straight Connector 2271">
                <a:extLst>
                  <a:ext uri="{FF2B5EF4-FFF2-40B4-BE49-F238E27FC236}">
                    <a16:creationId xmlns:a16="http://schemas.microsoft.com/office/drawing/2014/main" id="{B3274CB2-2708-1A0C-43C1-3C89A980F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3" name="Straight Connector 2272">
                <a:extLst>
                  <a:ext uri="{FF2B5EF4-FFF2-40B4-BE49-F238E27FC236}">
                    <a16:creationId xmlns:a16="http://schemas.microsoft.com/office/drawing/2014/main" id="{3ECCB2A0-41F5-EB39-9A9F-887EAC6371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4" name="Straight Connector 2273">
                <a:extLst>
                  <a:ext uri="{FF2B5EF4-FFF2-40B4-BE49-F238E27FC236}">
                    <a16:creationId xmlns:a16="http://schemas.microsoft.com/office/drawing/2014/main" id="{447E87AE-4F84-9B19-D7C1-D1AC6A2B95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5" name="Straight Connector 2274">
                <a:extLst>
                  <a:ext uri="{FF2B5EF4-FFF2-40B4-BE49-F238E27FC236}">
                    <a16:creationId xmlns:a16="http://schemas.microsoft.com/office/drawing/2014/main" id="{6CB8B3DA-EA4C-4EFC-3D85-A10224F8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6" name="Straight Connector 2275">
                <a:extLst>
                  <a:ext uri="{FF2B5EF4-FFF2-40B4-BE49-F238E27FC236}">
                    <a16:creationId xmlns:a16="http://schemas.microsoft.com/office/drawing/2014/main" id="{794DF998-668A-4FBF-3BAA-EE5205699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7" name="Straight Connector 2276">
                <a:extLst>
                  <a:ext uri="{FF2B5EF4-FFF2-40B4-BE49-F238E27FC236}">
                    <a16:creationId xmlns:a16="http://schemas.microsoft.com/office/drawing/2014/main" id="{773161CB-DFE9-B9ED-950B-883C14428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8" name="Rectangle 2277">
                <a:extLst>
                  <a:ext uri="{FF2B5EF4-FFF2-40B4-BE49-F238E27FC236}">
                    <a16:creationId xmlns:a16="http://schemas.microsoft.com/office/drawing/2014/main" id="{AB6014DB-9CC5-F607-9677-4CDE78CCEDBA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79" name="Rectangle 2278">
                <a:extLst>
                  <a:ext uri="{FF2B5EF4-FFF2-40B4-BE49-F238E27FC236}">
                    <a16:creationId xmlns:a16="http://schemas.microsoft.com/office/drawing/2014/main" id="{C13DFDD2-1C01-7035-DB8D-A9405747E8E6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0" name="Rectangle 2279">
                <a:extLst>
                  <a:ext uri="{FF2B5EF4-FFF2-40B4-BE49-F238E27FC236}">
                    <a16:creationId xmlns:a16="http://schemas.microsoft.com/office/drawing/2014/main" id="{D3478330-DA1F-6C24-A58E-97E4B90854C5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1" name="Rectangle 2280">
                <a:extLst>
                  <a:ext uri="{FF2B5EF4-FFF2-40B4-BE49-F238E27FC236}">
                    <a16:creationId xmlns:a16="http://schemas.microsoft.com/office/drawing/2014/main" id="{F1C79565-CE80-0AC0-22F8-F9B53736D9BD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2" name="Rectangle 2281">
                <a:extLst>
                  <a:ext uri="{FF2B5EF4-FFF2-40B4-BE49-F238E27FC236}">
                    <a16:creationId xmlns:a16="http://schemas.microsoft.com/office/drawing/2014/main" id="{611636B7-A118-936D-62EA-19BC76435BAC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3" name="Rectangle 2282">
                <a:extLst>
                  <a:ext uri="{FF2B5EF4-FFF2-40B4-BE49-F238E27FC236}">
                    <a16:creationId xmlns:a16="http://schemas.microsoft.com/office/drawing/2014/main" id="{E6D81649-CA2F-9BA7-816E-0B8DDBF4BA8D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4" name="Rectangle 2283">
                <a:extLst>
                  <a:ext uri="{FF2B5EF4-FFF2-40B4-BE49-F238E27FC236}">
                    <a16:creationId xmlns:a16="http://schemas.microsoft.com/office/drawing/2014/main" id="{7130F8A6-8962-92FF-426B-DE33BFFB4492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5" name="Rectangle 2284">
                <a:extLst>
                  <a:ext uri="{FF2B5EF4-FFF2-40B4-BE49-F238E27FC236}">
                    <a16:creationId xmlns:a16="http://schemas.microsoft.com/office/drawing/2014/main" id="{5E47793B-5830-7A6F-21CB-C3B35E89A2E5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86" name="Rectangle 2285">
                <a:extLst>
                  <a:ext uri="{FF2B5EF4-FFF2-40B4-BE49-F238E27FC236}">
                    <a16:creationId xmlns:a16="http://schemas.microsoft.com/office/drawing/2014/main" id="{BB3AD825-3890-7DBD-1FE6-5ECF3FD03EE6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F5F1E3F-1395-1AF1-8B07-8F8430A753C2}"/>
                </a:ext>
              </a:extLst>
            </p:cNvPr>
            <p:cNvGrpSpPr>
              <a:grpSpLocks noChangeAspect="1"/>
            </p:cNvGrpSpPr>
            <p:nvPr/>
          </p:nvGrpSpPr>
          <p:grpSpPr>
            <a:xfrm rot="13501058">
              <a:off x="2911579" y="2612676"/>
              <a:ext cx="319731" cy="854239"/>
              <a:chOff x="7340573" y="941770"/>
              <a:chExt cx="2055983" cy="5493050"/>
            </a:xfrm>
          </p:grpSpPr>
          <p:sp>
            <p:nvSpPr>
              <p:cNvPr id="2169" name="Rectangle 2168">
                <a:extLst>
                  <a:ext uri="{FF2B5EF4-FFF2-40B4-BE49-F238E27FC236}">
                    <a16:creationId xmlns:a16="http://schemas.microsoft.com/office/drawing/2014/main" id="{A7A08613-400D-312C-4B6B-2AFF3BB6B138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2170" name="Straight Connector 2169">
                <a:extLst>
                  <a:ext uri="{FF2B5EF4-FFF2-40B4-BE49-F238E27FC236}">
                    <a16:creationId xmlns:a16="http://schemas.microsoft.com/office/drawing/2014/main" id="{D2284E1E-4654-D6C3-479B-A9FEF6FD4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1" name="Rectangle 2170">
                <a:extLst>
                  <a:ext uri="{FF2B5EF4-FFF2-40B4-BE49-F238E27FC236}">
                    <a16:creationId xmlns:a16="http://schemas.microsoft.com/office/drawing/2014/main" id="{A113CA7C-0450-B322-726C-5E10D6BFDBA8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72" name="Straight Connector 2171">
                <a:extLst>
                  <a:ext uri="{FF2B5EF4-FFF2-40B4-BE49-F238E27FC236}">
                    <a16:creationId xmlns:a16="http://schemas.microsoft.com/office/drawing/2014/main" id="{C960A052-2203-6ECA-1DB0-704AC517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3" name="Straight Connector 2172">
                <a:extLst>
                  <a:ext uri="{FF2B5EF4-FFF2-40B4-BE49-F238E27FC236}">
                    <a16:creationId xmlns:a16="http://schemas.microsoft.com/office/drawing/2014/main" id="{06674A49-C3E8-8112-C093-89692C9F73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4" name="Rectangle 2173">
                <a:extLst>
                  <a:ext uri="{FF2B5EF4-FFF2-40B4-BE49-F238E27FC236}">
                    <a16:creationId xmlns:a16="http://schemas.microsoft.com/office/drawing/2014/main" id="{88C9C067-C29C-41B4-AFDD-14BEDA38343F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75" name="Rectangle 2174">
                <a:extLst>
                  <a:ext uri="{FF2B5EF4-FFF2-40B4-BE49-F238E27FC236}">
                    <a16:creationId xmlns:a16="http://schemas.microsoft.com/office/drawing/2014/main" id="{67085CE2-D6E6-C72B-5FF5-3D62EE8F1C8E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36336ED5-CD0D-E749-8EB1-FAB6DED59C01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77" name="Rectangle 2176">
                <a:extLst>
                  <a:ext uri="{FF2B5EF4-FFF2-40B4-BE49-F238E27FC236}">
                    <a16:creationId xmlns:a16="http://schemas.microsoft.com/office/drawing/2014/main" id="{A6DD9B77-FDF7-C8EF-A0CF-8F605F994878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78" name="Rectangle 2177">
                <a:extLst>
                  <a:ext uri="{FF2B5EF4-FFF2-40B4-BE49-F238E27FC236}">
                    <a16:creationId xmlns:a16="http://schemas.microsoft.com/office/drawing/2014/main" id="{86100627-9CD1-1FEC-1EF4-0CC9795487BA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79" name="Rectangle 2178">
                <a:extLst>
                  <a:ext uri="{FF2B5EF4-FFF2-40B4-BE49-F238E27FC236}">
                    <a16:creationId xmlns:a16="http://schemas.microsoft.com/office/drawing/2014/main" id="{07F74677-5F3B-228E-5A49-82120301C538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0" name="Rectangle 2179">
                <a:extLst>
                  <a:ext uri="{FF2B5EF4-FFF2-40B4-BE49-F238E27FC236}">
                    <a16:creationId xmlns:a16="http://schemas.microsoft.com/office/drawing/2014/main" id="{E780CAEE-7B59-A246-31E7-52CC11556BEF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1" name="Rectangle 2180">
                <a:extLst>
                  <a:ext uri="{FF2B5EF4-FFF2-40B4-BE49-F238E27FC236}">
                    <a16:creationId xmlns:a16="http://schemas.microsoft.com/office/drawing/2014/main" id="{DF8FE1DF-6D63-71AB-0E76-56E129683B53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2" name="Rectangle 2181">
                <a:extLst>
                  <a:ext uri="{FF2B5EF4-FFF2-40B4-BE49-F238E27FC236}">
                    <a16:creationId xmlns:a16="http://schemas.microsoft.com/office/drawing/2014/main" id="{325530F7-0724-6BDC-B19C-EFF1A2D1DDCD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83" name="Straight Connector 2182">
                <a:extLst>
                  <a:ext uri="{FF2B5EF4-FFF2-40B4-BE49-F238E27FC236}">
                    <a16:creationId xmlns:a16="http://schemas.microsoft.com/office/drawing/2014/main" id="{1648D604-5714-5F55-ABFD-E857082C0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4" name="Straight Connector 2183">
                <a:extLst>
                  <a:ext uri="{FF2B5EF4-FFF2-40B4-BE49-F238E27FC236}">
                    <a16:creationId xmlns:a16="http://schemas.microsoft.com/office/drawing/2014/main" id="{F6C4DA76-66C5-0702-6EBF-A7FE94381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5" name="Straight Connector 2184">
                <a:extLst>
                  <a:ext uri="{FF2B5EF4-FFF2-40B4-BE49-F238E27FC236}">
                    <a16:creationId xmlns:a16="http://schemas.microsoft.com/office/drawing/2014/main" id="{9F2238F6-2E0D-DCF2-C924-0C8767899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6" name="Rectangle 2185">
                <a:extLst>
                  <a:ext uri="{FF2B5EF4-FFF2-40B4-BE49-F238E27FC236}">
                    <a16:creationId xmlns:a16="http://schemas.microsoft.com/office/drawing/2014/main" id="{87E7ADAD-5F58-8674-E853-FFBBFE68A569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87" name="Straight Connector 2186">
                <a:extLst>
                  <a:ext uri="{FF2B5EF4-FFF2-40B4-BE49-F238E27FC236}">
                    <a16:creationId xmlns:a16="http://schemas.microsoft.com/office/drawing/2014/main" id="{83492783-89CC-85E2-06CA-A2028F660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8" name="Straight Connector 2187">
                <a:extLst>
                  <a:ext uri="{FF2B5EF4-FFF2-40B4-BE49-F238E27FC236}">
                    <a16:creationId xmlns:a16="http://schemas.microsoft.com/office/drawing/2014/main" id="{E2B96FF7-0017-9D24-25D7-0CB2E21A68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9" name="Rectangle 2188">
                <a:extLst>
                  <a:ext uri="{FF2B5EF4-FFF2-40B4-BE49-F238E27FC236}">
                    <a16:creationId xmlns:a16="http://schemas.microsoft.com/office/drawing/2014/main" id="{4A1905E9-317A-4033-5599-0ECE7B91F2A3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90" name="Straight Connector 2189">
                <a:extLst>
                  <a:ext uri="{FF2B5EF4-FFF2-40B4-BE49-F238E27FC236}">
                    <a16:creationId xmlns:a16="http://schemas.microsoft.com/office/drawing/2014/main" id="{EE3E8C03-D6F0-232B-48C3-56C257777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1" name="Straight Connector 2190">
                <a:extLst>
                  <a:ext uri="{FF2B5EF4-FFF2-40B4-BE49-F238E27FC236}">
                    <a16:creationId xmlns:a16="http://schemas.microsoft.com/office/drawing/2014/main" id="{AA0F68E6-0301-0DCB-B60D-FD6A1BE74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2" name="Rectangle 2191">
                <a:extLst>
                  <a:ext uri="{FF2B5EF4-FFF2-40B4-BE49-F238E27FC236}">
                    <a16:creationId xmlns:a16="http://schemas.microsoft.com/office/drawing/2014/main" id="{A250B527-69FF-73D1-F7A4-CE240DDA56E1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93" name="Straight Connector 2192">
                <a:extLst>
                  <a:ext uri="{FF2B5EF4-FFF2-40B4-BE49-F238E27FC236}">
                    <a16:creationId xmlns:a16="http://schemas.microsoft.com/office/drawing/2014/main" id="{BE74ACEE-2B2D-3D1E-7461-60B8126FD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4" name="Straight Connector 2193">
                <a:extLst>
                  <a:ext uri="{FF2B5EF4-FFF2-40B4-BE49-F238E27FC236}">
                    <a16:creationId xmlns:a16="http://schemas.microsoft.com/office/drawing/2014/main" id="{E9DFEB35-C5E3-CDE8-2F64-E6233A99C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5" name="Rectangle 2194">
                <a:extLst>
                  <a:ext uri="{FF2B5EF4-FFF2-40B4-BE49-F238E27FC236}">
                    <a16:creationId xmlns:a16="http://schemas.microsoft.com/office/drawing/2014/main" id="{CF0450F5-F3BD-EE99-765C-29CA408E5E0D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96" name="Straight Connector 2195">
                <a:extLst>
                  <a:ext uri="{FF2B5EF4-FFF2-40B4-BE49-F238E27FC236}">
                    <a16:creationId xmlns:a16="http://schemas.microsoft.com/office/drawing/2014/main" id="{66D9700E-EC5A-15AE-A14A-073BC9951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7" name="Straight Connector 2196">
                <a:extLst>
                  <a:ext uri="{FF2B5EF4-FFF2-40B4-BE49-F238E27FC236}">
                    <a16:creationId xmlns:a16="http://schemas.microsoft.com/office/drawing/2014/main" id="{B80DC967-1753-3DAA-7A02-8095DC26B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8" name="Rectangle 2197">
                <a:extLst>
                  <a:ext uri="{FF2B5EF4-FFF2-40B4-BE49-F238E27FC236}">
                    <a16:creationId xmlns:a16="http://schemas.microsoft.com/office/drawing/2014/main" id="{BCF21F9F-748D-C4DE-306B-57F93E223FDC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99" name="Straight Connector 2198">
                <a:extLst>
                  <a:ext uri="{FF2B5EF4-FFF2-40B4-BE49-F238E27FC236}">
                    <a16:creationId xmlns:a16="http://schemas.microsoft.com/office/drawing/2014/main" id="{7EBC904B-567A-B635-4D02-42C440EAE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0" name="Straight Connector 2199">
                <a:extLst>
                  <a:ext uri="{FF2B5EF4-FFF2-40B4-BE49-F238E27FC236}">
                    <a16:creationId xmlns:a16="http://schemas.microsoft.com/office/drawing/2014/main" id="{A300CA3B-E59C-2FFB-F7C0-4DB647D0B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1" name="Rectangle 2200">
                <a:extLst>
                  <a:ext uri="{FF2B5EF4-FFF2-40B4-BE49-F238E27FC236}">
                    <a16:creationId xmlns:a16="http://schemas.microsoft.com/office/drawing/2014/main" id="{B3D14E04-7E3C-9C75-E546-F2D26C411EA3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02" name="Straight Connector 2201">
                <a:extLst>
                  <a:ext uri="{FF2B5EF4-FFF2-40B4-BE49-F238E27FC236}">
                    <a16:creationId xmlns:a16="http://schemas.microsoft.com/office/drawing/2014/main" id="{337C429D-81E9-2F4A-21FB-61DACCEB9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3" name="Straight Connector 2202">
                <a:extLst>
                  <a:ext uri="{FF2B5EF4-FFF2-40B4-BE49-F238E27FC236}">
                    <a16:creationId xmlns:a16="http://schemas.microsoft.com/office/drawing/2014/main" id="{569DD065-4409-EB38-D1FA-E00C3071C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4" name="Rectangle 2203">
                <a:extLst>
                  <a:ext uri="{FF2B5EF4-FFF2-40B4-BE49-F238E27FC236}">
                    <a16:creationId xmlns:a16="http://schemas.microsoft.com/office/drawing/2014/main" id="{A23D9756-5AAF-CC9D-EE2B-93934C40ED41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205" name="Straight Connector 2204">
                <a:extLst>
                  <a:ext uri="{FF2B5EF4-FFF2-40B4-BE49-F238E27FC236}">
                    <a16:creationId xmlns:a16="http://schemas.microsoft.com/office/drawing/2014/main" id="{89773EAE-AC0C-B086-B8EF-9AFE817B2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6" name="Straight Connector 2205">
                <a:extLst>
                  <a:ext uri="{FF2B5EF4-FFF2-40B4-BE49-F238E27FC236}">
                    <a16:creationId xmlns:a16="http://schemas.microsoft.com/office/drawing/2014/main" id="{9F40EC3E-E611-C3A9-3D6B-8D331BC63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7" name="Straight Connector 2206">
                <a:extLst>
                  <a:ext uri="{FF2B5EF4-FFF2-40B4-BE49-F238E27FC236}">
                    <a16:creationId xmlns:a16="http://schemas.microsoft.com/office/drawing/2014/main" id="{B86C22C5-4287-D26D-3F77-1023FD20E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8" name="Straight Connector 2207">
                <a:extLst>
                  <a:ext uri="{FF2B5EF4-FFF2-40B4-BE49-F238E27FC236}">
                    <a16:creationId xmlns:a16="http://schemas.microsoft.com/office/drawing/2014/main" id="{4CC20980-AC6D-A104-B8AF-76A67ACB1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Straight Connector 2208">
                <a:extLst>
                  <a:ext uri="{FF2B5EF4-FFF2-40B4-BE49-F238E27FC236}">
                    <a16:creationId xmlns:a16="http://schemas.microsoft.com/office/drawing/2014/main" id="{5E04E961-E7ED-BB66-4BAF-825FCFE8F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0" name="Straight Connector 2209">
                <a:extLst>
                  <a:ext uri="{FF2B5EF4-FFF2-40B4-BE49-F238E27FC236}">
                    <a16:creationId xmlns:a16="http://schemas.microsoft.com/office/drawing/2014/main" id="{A9F83655-6383-84FF-B85A-3397071FD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1" name="Straight Connector 2210">
                <a:extLst>
                  <a:ext uri="{FF2B5EF4-FFF2-40B4-BE49-F238E27FC236}">
                    <a16:creationId xmlns:a16="http://schemas.microsoft.com/office/drawing/2014/main" id="{A0F20A0E-D8C8-1177-87DA-B23D2B292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2" name="Straight Connector 2211">
                <a:extLst>
                  <a:ext uri="{FF2B5EF4-FFF2-40B4-BE49-F238E27FC236}">
                    <a16:creationId xmlns:a16="http://schemas.microsoft.com/office/drawing/2014/main" id="{8D41EE7E-0057-C8D7-C419-999823283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3" name="Straight Connector 2212">
                <a:extLst>
                  <a:ext uri="{FF2B5EF4-FFF2-40B4-BE49-F238E27FC236}">
                    <a16:creationId xmlns:a16="http://schemas.microsoft.com/office/drawing/2014/main" id="{47A41E4E-D531-399C-FBC1-1B6189C00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4" name="Straight Connector 2213">
                <a:extLst>
                  <a:ext uri="{FF2B5EF4-FFF2-40B4-BE49-F238E27FC236}">
                    <a16:creationId xmlns:a16="http://schemas.microsoft.com/office/drawing/2014/main" id="{791A87FA-4AF9-7C11-A904-08257032A0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5" name="Straight Connector 2214">
                <a:extLst>
                  <a:ext uri="{FF2B5EF4-FFF2-40B4-BE49-F238E27FC236}">
                    <a16:creationId xmlns:a16="http://schemas.microsoft.com/office/drawing/2014/main" id="{A733694E-6D62-2F6A-FCF2-B3958B3BC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6" name="Straight Connector 2215">
                <a:extLst>
                  <a:ext uri="{FF2B5EF4-FFF2-40B4-BE49-F238E27FC236}">
                    <a16:creationId xmlns:a16="http://schemas.microsoft.com/office/drawing/2014/main" id="{C6A8A567-1E28-ACCA-620D-D7EEEDAB0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7" name="Straight Connector 2216">
                <a:extLst>
                  <a:ext uri="{FF2B5EF4-FFF2-40B4-BE49-F238E27FC236}">
                    <a16:creationId xmlns:a16="http://schemas.microsoft.com/office/drawing/2014/main" id="{F59F5801-E0A5-1C1D-0A93-525AFF26B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Straight Connector 2217">
                <a:extLst>
                  <a:ext uri="{FF2B5EF4-FFF2-40B4-BE49-F238E27FC236}">
                    <a16:creationId xmlns:a16="http://schemas.microsoft.com/office/drawing/2014/main" id="{71D2B64C-4ADD-3E7A-332D-E495043F4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9" name="Rectangle 2218">
                <a:extLst>
                  <a:ext uri="{FF2B5EF4-FFF2-40B4-BE49-F238E27FC236}">
                    <a16:creationId xmlns:a16="http://schemas.microsoft.com/office/drawing/2014/main" id="{42843697-6800-DE3A-2404-B33FF4A5012B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0" name="Rectangle 2219">
                <a:extLst>
                  <a:ext uri="{FF2B5EF4-FFF2-40B4-BE49-F238E27FC236}">
                    <a16:creationId xmlns:a16="http://schemas.microsoft.com/office/drawing/2014/main" id="{0B2AC9AF-81D1-285A-3B47-1BF1A57B44D4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1" name="Rectangle 2220">
                <a:extLst>
                  <a:ext uri="{FF2B5EF4-FFF2-40B4-BE49-F238E27FC236}">
                    <a16:creationId xmlns:a16="http://schemas.microsoft.com/office/drawing/2014/main" id="{83F8B607-4D1D-5402-1C1C-C8ACE3CD3D56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2" name="Rectangle 2221">
                <a:extLst>
                  <a:ext uri="{FF2B5EF4-FFF2-40B4-BE49-F238E27FC236}">
                    <a16:creationId xmlns:a16="http://schemas.microsoft.com/office/drawing/2014/main" id="{E223FE6B-7A20-943F-228C-A89445E0ACD8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3" name="Rectangle 2222">
                <a:extLst>
                  <a:ext uri="{FF2B5EF4-FFF2-40B4-BE49-F238E27FC236}">
                    <a16:creationId xmlns:a16="http://schemas.microsoft.com/office/drawing/2014/main" id="{7C378168-E475-3A0C-757F-79837CBE2DDA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4" name="Rectangle 2223">
                <a:extLst>
                  <a:ext uri="{FF2B5EF4-FFF2-40B4-BE49-F238E27FC236}">
                    <a16:creationId xmlns:a16="http://schemas.microsoft.com/office/drawing/2014/main" id="{E0F8A6A0-C529-BF2C-0239-2101B00E5428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5" name="Rectangle 2224">
                <a:extLst>
                  <a:ext uri="{FF2B5EF4-FFF2-40B4-BE49-F238E27FC236}">
                    <a16:creationId xmlns:a16="http://schemas.microsoft.com/office/drawing/2014/main" id="{A08E743E-35C8-3CE6-F454-A965C7486D43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6" name="Rectangle 2225">
                <a:extLst>
                  <a:ext uri="{FF2B5EF4-FFF2-40B4-BE49-F238E27FC236}">
                    <a16:creationId xmlns:a16="http://schemas.microsoft.com/office/drawing/2014/main" id="{DD326246-81B8-7DD1-B462-2C8AB9D86962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27" name="Rectangle 2226">
                <a:extLst>
                  <a:ext uri="{FF2B5EF4-FFF2-40B4-BE49-F238E27FC236}">
                    <a16:creationId xmlns:a16="http://schemas.microsoft.com/office/drawing/2014/main" id="{98E9CEFB-2754-D802-7B63-137EC94E16D7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19D4BEFB-32DD-E07D-4ADE-F586044218D0}"/>
                </a:ext>
              </a:extLst>
            </p:cNvPr>
            <p:cNvGrpSpPr>
              <a:grpSpLocks noChangeAspect="1"/>
            </p:cNvGrpSpPr>
            <p:nvPr/>
          </p:nvGrpSpPr>
          <p:grpSpPr>
            <a:xfrm rot="13501058">
              <a:off x="3591444" y="3292959"/>
              <a:ext cx="319731" cy="854239"/>
              <a:chOff x="7340573" y="941770"/>
              <a:chExt cx="2055983" cy="5493050"/>
            </a:xfrm>
          </p:grpSpPr>
          <p:sp>
            <p:nvSpPr>
              <p:cNvPr id="2110" name="Rectangle 2109">
                <a:extLst>
                  <a:ext uri="{FF2B5EF4-FFF2-40B4-BE49-F238E27FC236}">
                    <a16:creationId xmlns:a16="http://schemas.microsoft.com/office/drawing/2014/main" id="{EEC62CA1-4F83-DA6E-3EB2-9AA40404ABAE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2111" name="Straight Connector 2110">
                <a:extLst>
                  <a:ext uri="{FF2B5EF4-FFF2-40B4-BE49-F238E27FC236}">
                    <a16:creationId xmlns:a16="http://schemas.microsoft.com/office/drawing/2014/main" id="{C332F1BE-05E6-525D-DDC4-8FF2EFED7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2" name="Rectangle 2111">
                <a:extLst>
                  <a:ext uri="{FF2B5EF4-FFF2-40B4-BE49-F238E27FC236}">
                    <a16:creationId xmlns:a16="http://schemas.microsoft.com/office/drawing/2014/main" id="{B3B92996-EC81-5ABD-FA5C-8565ADC4A579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13" name="Straight Connector 2112">
                <a:extLst>
                  <a:ext uri="{FF2B5EF4-FFF2-40B4-BE49-F238E27FC236}">
                    <a16:creationId xmlns:a16="http://schemas.microsoft.com/office/drawing/2014/main" id="{0596FCB4-D299-5BED-4BE9-59EEE2F0C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4" name="Straight Connector 2113">
                <a:extLst>
                  <a:ext uri="{FF2B5EF4-FFF2-40B4-BE49-F238E27FC236}">
                    <a16:creationId xmlns:a16="http://schemas.microsoft.com/office/drawing/2014/main" id="{430EA52B-C549-5FAE-58BC-4BEA070E70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5" name="Rectangle 2114">
                <a:extLst>
                  <a:ext uri="{FF2B5EF4-FFF2-40B4-BE49-F238E27FC236}">
                    <a16:creationId xmlns:a16="http://schemas.microsoft.com/office/drawing/2014/main" id="{699ADF67-632A-9616-9CBB-2361D0961D10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6" name="Rectangle 2115">
                <a:extLst>
                  <a:ext uri="{FF2B5EF4-FFF2-40B4-BE49-F238E27FC236}">
                    <a16:creationId xmlns:a16="http://schemas.microsoft.com/office/drawing/2014/main" id="{59258E53-BE94-EFF3-E3AE-EAD08C0D3B9F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7" name="Rectangle 2116">
                <a:extLst>
                  <a:ext uri="{FF2B5EF4-FFF2-40B4-BE49-F238E27FC236}">
                    <a16:creationId xmlns:a16="http://schemas.microsoft.com/office/drawing/2014/main" id="{E24E48CB-DA24-86D5-FA90-741DDE5BBD4F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8" name="Rectangle 2117">
                <a:extLst>
                  <a:ext uri="{FF2B5EF4-FFF2-40B4-BE49-F238E27FC236}">
                    <a16:creationId xmlns:a16="http://schemas.microsoft.com/office/drawing/2014/main" id="{1BC05050-906C-AAA7-3542-366F49C9591B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9" name="Rectangle 2118">
                <a:extLst>
                  <a:ext uri="{FF2B5EF4-FFF2-40B4-BE49-F238E27FC236}">
                    <a16:creationId xmlns:a16="http://schemas.microsoft.com/office/drawing/2014/main" id="{13173531-573D-89B2-252B-894901FDAB6F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0" name="Rectangle 2119">
                <a:extLst>
                  <a:ext uri="{FF2B5EF4-FFF2-40B4-BE49-F238E27FC236}">
                    <a16:creationId xmlns:a16="http://schemas.microsoft.com/office/drawing/2014/main" id="{BC092AAC-FC4F-9BB9-BE61-03C0F6416BC6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E0F32C71-FAD4-E060-0D4B-A0AC159F77CD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FCF7D64A-9ED1-789D-99D9-F93B3F97358F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3" name="Rectangle 2122">
                <a:extLst>
                  <a:ext uri="{FF2B5EF4-FFF2-40B4-BE49-F238E27FC236}">
                    <a16:creationId xmlns:a16="http://schemas.microsoft.com/office/drawing/2014/main" id="{A49CE178-0059-3E3C-9CD9-0E5EEF4EFC99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D2412CD6-539F-CE3D-33DA-93042C4BD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EB549DCA-834D-89AD-84AB-4DD3E36CF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6" name="Straight Connector 2125">
                <a:extLst>
                  <a:ext uri="{FF2B5EF4-FFF2-40B4-BE49-F238E27FC236}">
                    <a16:creationId xmlns:a16="http://schemas.microsoft.com/office/drawing/2014/main" id="{E2C30E7E-24F1-E0F9-22D5-CDF00EA47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7" name="Rectangle 2126">
                <a:extLst>
                  <a:ext uri="{FF2B5EF4-FFF2-40B4-BE49-F238E27FC236}">
                    <a16:creationId xmlns:a16="http://schemas.microsoft.com/office/drawing/2014/main" id="{89E95EF5-CE64-F6A7-B01B-7E3FC2805C5F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28" name="Straight Connector 2127">
                <a:extLst>
                  <a:ext uri="{FF2B5EF4-FFF2-40B4-BE49-F238E27FC236}">
                    <a16:creationId xmlns:a16="http://schemas.microsoft.com/office/drawing/2014/main" id="{74B5C05F-1CD9-BC19-5260-36F63FC91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9" name="Straight Connector 2128">
                <a:extLst>
                  <a:ext uri="{FF2B5EF4-FFF2-40B4-BE49-F238E27FC236}">
                    <a16:creationId xmlns:a16="http://schemas.microsoft.com/office/drawing/2014/main" id="{699266AE-3AEA-BF78-7062-95954BF07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0" name="Rectangle 2129">
                <a:extLst>
                  <a:ext uri="{FF2B5EF4-FFF2-40B4-BE49-F238E27FC236}">
                    <a16:creationId xmlns:a16="http://schemas.microsoft.com/office/drawing/2014/main" id="{7C411C5B-04DF-54D8-322C-1026235F9765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31" name="Straight Connector 2130">
                <a:extLst>
                  <a:ext uri="{FF2B5EF4-FFF2-40B4-BE49-F238E27FC236}">
                    <a16:creationId xmlns:a16="http://schemas.microsoft.com/office/drawing/2014/main" id="{3E92B54D-5A57-710B-5063-650C7F613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2" name="Straight Connector 2131">
                <a:extLst>
                  <a:ext uri="{FF2B5EF4-FFF2-40B4-BE49-F238E27FC236}">
                    <a16:creationId xmlns:a16="http://schemas.microsoft.com/office/drawing/2014/main" id="{8670E82F-1D89-C2F9-9906-74F9DBB13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3" name="Rectangle 2132">
                <a:extLst>
                  <a:ext uri="{FF2B5EF4-FFF2-40B4-BE49-F238E27FC236}">
                    <a16:creationId xmlns:a16="http://schemas.microsoft.com/office/drawing/2014/main" id="{5CAED9D0-FA9B-CA1A-3C8A-439EABA95B45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34" name="Straight Connector 2133">
                <a:extLst>
                  <a:ext uri="{FF2B5EF4-FFF2-40B4-BE49-F238E27FC236}">
                    <a16:creationId xmlns:a16="http://schemas.microsoft.com/office/drawing/2014/main" id="{ECA14EE9-5D22-3736-9FF1-EF5CCA83F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5" name="Straight Connector 2134">
                <a:extLst>
                  <a:ext uri="{FF2B5EF4-FFF2-40B4-BE49-F238E27FC236}">
                    <a16:creationId xmlns:a16="http://schemas.microsoft.com/office/drawing/2014/main" id="{6CAB775D-32D2-FC5D-698F-8FEF6A8D0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6" name="Rectangle 2135">
                <a:extLst>
                  <a:ext uri="{FF2B5EF4-FFF2-40B4-BE49-F238E27FC236}">
                    <a16:creationId xmlns:a16="http://schemas.microsoft.com/office/drawing/2014/main" id="{85EBE364-C0A0-9441-DE6E-2EE892C78BF6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37" name="Straight Connector 2136">
                <a:extLst>
                  <a:ext uri="{FF2B5EF4-FFF2-40B4-BE49-F238E27FC236}">
                    <a16:creationId xmlns:a16="http://schemas.microsoft.com/office/drawing/2014/main" id="{2E6C39E0-07FF-8F39-251C-D1309A3F4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8" name="Straight Connector 2137">
                <a:extLst>
                  <a:ext uri="{FF2B5EF4-FFF2-40B4-BE49-F238E27FC236}">
                    <a16:creationId xmlns:a16="http://schemas.microsoft.com/office/drawing/2014/main" id="{898D3FDD-1DFE-CF9D-0309-E2779BADB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9E3C1082-DF18-2CF1-9DE1-7163741295E4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40" name="Straight Connector 2139">
                <a:extLst>
                  <a:ext uri="{FF2B5EF4-FFF2-40B4-BE49-F238E27FC236}">
                    <a16:creationId xmlns:a16="http://schemas.microsoft.com/office/drawing/2014/main" id="{BB952D61-63F8-A128-6FE6-7871A2D84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1" name="Straight Connector 2140">
                <a:extLst>
                  <a:ext uri="{FF2B5EF4-FFF2-40B4-BE49-F238E27FC236}">
                    <a16:creationId xmlns:a16="http://schemas.microsoft.com/office/drawing/2014/main" id="{39719019-43EC-D436-A62A-B2961C700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2" name="Rectangle 2141">
                <a:extLst>
                  <a:ext uri="{FF2B5EF4-FFF2-40B4-BE49-F238E27FC236}">
                    <a16:creationId xmlns:a16="http://schemas.microsoft.com/office/drawing/2014/main" id="{2CA08BE5-1757-0F01-B1E2-204E4EE89924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43" name="Straight Connector 2142">
                <a:extLst>
                  <a:ext uri="{FF2B5EF4-FFF2-40B4-BE49-F238E27FC236}">
                    <a16:creationId xmlns:a16="http://schemas.microsoft.com/office/drawing/2014/main" id="{AB88D29B-944C-96B1-785E-E392356E1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4" name="Straight Connector 2143">
                <a:extLst>
                  <a:ext uri="{FF2B5EF4-FFF2-40B4-BE49-F238E27FC236}">
                    <a16:creationId xmlns:a16="http://schemas.microsoft.com/office/drawing/2014/main" id="{2702A7BF-DFAB-6C6A-1754-4E0E67446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3AB57954-ED66-75FD-2C67-B662D75D998F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146" name="Straight Connector 2145">
                <a:extLst>
                  <a:ext uri="{FF2B5EF4-FFF2-40B4-BE49-F238E27FC236}">
                    <a16:creationId xmlns:a16="http://schemas.microsoft.com/office/drawing/2014/main" id="{2EE7D3E1-86B8-98E5-0CAE-ABA481247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7" name="Straight Connector 2146">
                <a:extLst>
                  <a:ext uri="{FF2B5EF4-FFF2-40B4-BE49-F238E27FC236}">
                    <a16:creationId xmlns:a16="http://schemas.microsoft.com/office/drawing/2014/main" id="{96F07A8C-FD96-415D-F725-992E97C09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8" name="Straight Connector 2147">
                <a:extLst>
                  <a:ext uri="{FF2B5EF4-FFF2-40B4-BE49-F238E27FC236}">
                    <a16:creationId xmlns:a16="http://schemas.microsoft.com/office/drawing/2014/main" id="{01212D2D-1FF0-052D-DF65-A3FFD5032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9" name="Straight Connector 2148">
                <a:extLst>
                  <a:ext uri="{FF2B5EF4-FFF2-40B4-BE49-F238E27FC236}">
                    <a16:creationId xmlns:a16="http://schemas.microsoft.com/office/drawing/2014/main" id="{36542F04-9C3A-78DC-DA5C-4E8B638E2A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Straight Connector 2149">
                <a:extLst>
                  <a:ext uri="{FF2B5EF4-FFF2-40B4-BE49-F238E27FC236}">
                    <a16:creationId xmlns:a16="http://schemas.microsoft.com/office/drawing/2014/main" id="{76416A82-87C8-92E3-FA91-CB733142F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1" name="Straight Connector 2150">
                <a:extLst>
                  <a:ext uri="{FF2B5EF4-FFF2-40B4-BE49-F238E27FC236}">
                    <a16:creationId xmlns:a16="http://schemas.microsoft.com/office/drawing/2014/main" id="{5CDBF111-070B-CCF4-3DC8-79273DFB6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2" name="Straight Connector 2151">
                <a:extLst>
                  <a:ext uri="{FF2B5EF4-FFF2-40B4-BE49-F238E27FC236}">
                    <a16:creationId xmlns:a16="http://schemas.microsoft.com/office/drawing/2014/main" id="{28E766AF-E1B3-2746-2CF0-76D62E1FB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3" name="Straight Connector 2152">
                <a:extLst>
                  <a:ext uri="{FF2B5EF4-FFF2-40B4-BE49-F238E27FC236}">
                    <a16:creationId xmlns:a16="http://schemas.microsoft.com/office/drawing/2014/main" id="{F662CE20-8059-C09D-2C0B-F967970A0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4" name="Straight Connector 2153">
                <a:extLst>
                  <a:ext uri="{FF2B5EF4-FFF2-40B4-BE49-F238E27FC236}">
                    <a16:creationId xmlns:a16="http://schemas.microsoft.com/office/drawing/2014/main" id="{A31A5CDF-2BA5-5041-2E4D-669267CFB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5" name="Straight Connector 2154">
                <a:extLst>
                  <a:ext uri="{FF2B5EF4-FFF2-40B4-BE49-F238E27FC236}">
                    <a16:creationId xmlns:a16="http://schemas.microsoft.com/office/drawing/2014/main" id="{16CD655A-1265-7598-646C-94AA74236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6" name="Straight Connector 2155">
                <a:extLst>
                  <a:ext uri="{FF2B5EF4-FFF2-40B4-BE49-F238E27FC236}">
                    <a16:creationId xmlns:a16="http://schemas.microsoft.com/office/drawing/2014/main" id="{D86EA9D9-BA4D-A8CE-D17E-4940C7A2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7" name="Straight Connector 2156">
                <a:extLst>
                  <a:ext uri="{FF2B5EF4-FFF2-40B4-BE49-F238E27FC236}">
                    <a16:creationId xmlns:a16="http://schemas.microsoft.com/office/drawing/2014/main" id="{E43ABEEE-A8A6-0ECE-10A6-7EC2752D9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8" name="Straight Connector 2157">
                <a:extLst>
                  <a:ext uri="{FF2B5EF4-FFF2-40B4-BE49-F238E27FC236}">
                    <a16:creationId xmlns:a16="http://schemas.microsoft.com/office/drawing/2014/main" id="{AF3CA377-DB08-488C-D65C-3F0BA6D23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9" name="Straight Connector 2158">
                <a:extLst>
                  <a:ext uri="{FF2B5EF4-FFF2-40B4-BE49-F238E27FC236}">
                    <a16:creationId xmlns:a16="http://schemas.microsoft.com/office/drawing/2014/main" id="{E3638A8C-2A27-BCB5-3301-E34F15ABD6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0" name="Rectangle 2159">
                <a:extLst>
                  <a:ext uri="{FF2B5EF4-FFF2-40B4-BE49-F238E27FC236}">
                    <a16:creationId xmlns:a16="http://schemas.microsoft.com/office/drawing/2014/main" id="{7A7AA3AB-AA0E-4019-6097-C54A0E1E38BE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1" name="Rectangle 2160">
                <a:extLst>
                  <a:ext uri="{FF2B5EF4-FFF2-40B4-BE49-F238E27FC236}">
                    <a16:creationId xmlns:a16="http://schemas.microsoft.com/office/drawing/2014/main" id="{49013077-010F-B51E-CF01-C10C1C9B3E7F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2" name="Rectangle 2161">
                <a:extLst>
                  <a:ext uri="{FF2B5EF4-FFF2-40B4-BE49-F238E27FC236}">
                    <a16:creationId xmlns:a16="http://schemas.microsoft.com/office/drawing/2014/main" id="{4DF16B33-7D16-056F-C817-9FB67A5EC956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3" name="Rectangle 2162">
                <a:extLst>
                  <a:ext uri="{FF2B5EF4-FFF2-40B4-BE49-F238E27FC236}">
                    <a16:creationId xmlns:a16="http://schemas.microsoft.com/office/drawing/2014/main" id="{F79C212C-E337-EE98-F219-4A5E172E2BBD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4" name="Rectangle 2163">
                <a:extLst>
                  <a:ext uri="{FF2B5EF4-FFF2-40B4-BE49-F238E27FC236}">
                    <a16:creationId xmlns:a16="http://schemas.microsoft.com/office/drawing/2014/main" id="{3029D876-F2C4-A49B-75E7-2DD1AD220760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5" name="Rectangle 2164">
                <a:extLst>
                  <a:ext uri="{FF2B5EF4-FFF2-40B4-BE49-F238E27FC236}">
                    <a16:creationId xmlns:a16="http://schemas.microsoft.com/office/drawing/2014/main" id="{767DD958-04D9-A0BB-8C49-0356A9E03728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6" name="Rectangle 2165">
                <a:extLst>
                  <a:ext uri="{FF2B5EF4-FFF2-40B4-BE49-F238E27FC236}">
                    <a16:creationId xmlns:a16="http://schemas.microsoft.com/office/drawing/2014/main" id="{B9C7CFE9-27C4-C0BD-93DE-0E25B85BAF2E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7" name="Rectangle 2166">
                <a:extLst>
                  <a:ext uri="{FF2B5EF4-FFF2-40B4-BE49-F238E27FC236}">
                    <a16:creationId xmlns:a16="http://schemas.microsoft.com/office/drawing/2014/main" id="{26563249-C6A2-3383-5BDA-1BBDB6CB81DD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68" name="Rectangle 2167">
                <a:extLst>
                  <a:ext uri="{FF2B5EF4-FFF2-40B4-BE49-F238E27FC236}">
                    <a16:creationId xmlns:a16="http://schemas.microsoft.com/office/drawing/2014/main" id="{24C645BF-2444-06B4-C797-92CD0B8F36C1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810" name="Group 1809">
              <a:extLst>
                <a:ext uri="{FF2B5EF4-FFF2-40B4-BE49-F238E27FC236}">
                  <a16:creationId xmlns:a16="http://schemas.microsoft.com/office/drawing/2014/main" id="{C7A53F41-DD6A-4FD1-1A30-D1C7E07CB951}"/>
                </a:ext>
              </a:extLst>
            </p:cNvPr>
            <p:cNvGrpSpPr>
              <a:grpSpLocks noChangeAspect="1"/>
            </p:cNvGrpSpPr>
            <p:nvPr/>
          </p:nvGrpSpPr>
          <p:grpSpPr>
            <a:xfrm rot="13501058">
              <a:off x="3364822" y="3066198"/>
              <a:ext cx="319731" cy="854239"/>
              <a:chOff x="7340573" y="941770"/>
              <a:chExt cx="2055983" cy="5493050"/>
            </a:xfrm>
          </p:grpSpPr>
          <p:sp>
            <p:nvSpPr>
              <p:cNvPr id="2051" name="Rectangle 2050">
                <a:extLst>
                  <a:ext uri="{FF2B5EF4-FFF2-40B4-BE49-F238E27FC236}">
                    <a16:creationId xmlns:a16="http://schemas.microsoft.com/office/drawing/2014/main" id="{05EFBBAD-4E0D-C25A-1FD5-7B319A97745B}"/>
                  </a:ext>
                </a:extLst>
              </p:cNvPr>
              <p:cNvSpPr/>
              <p:nvPr/>
            </p:nvSpPr>
            <p:spPr>
              <a:xfrm>
                <a:off x="7379248" y="1189825"/>
                <a:ext cx="2017308" cy="52405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cxnSp>
            <p:nvCxnSpPr>
              <p:cNvPr id="2052" name="Straight Connector 2051">
                <a:extLst>
                  <a:ext uri="{FF2B5EF4-FFF2-40B4-BE49-F238E27FC236}">
                    <a16:creationId xmlns:a16="http://schemas.microsoft.com/office/drawing/2014/main" id="{8560A918-2553-478B-B84A-7EEDCEDD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299" y="941771"/>
                <a:ext cx="0" cy="434591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3" name="Rectangle 2052">
                <a:extLst>
                  <a:ext uri="{FF2B5EF4-FFF2-40B4-BE49-F238E27FC236}">
                    <a16:creationId xmlns:a16="http://schemas.microsoft.com/office/drawing/2014/main" id="{33BCC5C0-8BF0-98B9-5E96-2DA0E5350A2D}"/>
                  </a:ext>
                </a:extLst>
              </p:cNvPr>
              <p:cNvSpPr/>
              <p:nvPr/>
            </p:nvSpPr>
            <p:spPr>
              <a:xfrm>
                <a:off x="7397165" y="5742022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54" name="Straight Connector 2053">
                <a:extLst>
                  <a:ext uri="{FF2B5EF4-FFF2-40B4-BE49-F238E27FC236}">
                    <a16:creationId xmlns:a16="http://schemas.microsoft.com/office/drawing/2014/main" id="{499DB698-AB02-CBE2-FFE9-73CC9F53D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1408850"/>
                <a:ext cx="443027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5" name="Straight Connector 2054">
                <a:extLst>
                  <a:ext uri="{FF2B5EF4-FFF2-40B4-BE49-F238E27FC236}">
                    <a16:creationId xmlns:a16="http://schemas.microsoft.com/office/drawing/2014/main" id="{3D1F2951-A8FA-E285-457B-775F73C02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633" y="1493612"/>
                <a:ext cx="41707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6" name="Rectangle 2055">
                <a:extLst>
                  <a:ext uri="{FF2B5EF4-FFF2-40B4-BE49-F238E27FC236}">
                    <a16:creationId xmlns:a16="http://schemas.microsoft.com/office/drawing/2014/main" id="{27CE1FBE-B42D-249D-6909-70FDDB1F5A5A}"/>
                  </a:ext>
                </a:extLst>
              </p:cNvPr>
              <p:cNvSpPr/>
              <p:nvPr/>
            </p:nvSpPr>
            <p:spPr>
              <a:xfrm rot="16200000">
                <a:off x="7592618" y="136258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7" name="Rectangle 2056">
                <a:extLst>
                  <a:ext uri="{FF2B5EF4-FFF2-40B4-BE49-F238E27FC236}">
                    <a16:creationId xmlns:a16="http://schemas.microsoft.com/office/drawing/2014/main" id="{B6F40DCE-7CE3-77C8-C3D8-8A06BACE8229}"/>
                  </a:ext>
                </a:extLst>
              </p:cNvPr>
              <p:cNvSpPr/>
              <p:nvPr/>
            </p:nvSpPr>
            <p:spPr>
              <a:xfrm>
                <a:off x="7397165" y="5082141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8" name="Rectangle 2057">
                <a:extLst>
                  <a:ext uri="{FF2B5EF4-FFF2-40B4-BE49-F238E27FC236}">
                    <a16:creationId xmlns:a16="http://schemas.microsoft.com/office/drawing/2014/main" id="{5851D9C5-7FB9-8A7A-ACE4-83DB3AD1456D}"/>
                  </a:ext>
                </a:extLst>
              </p:cNvPr>
              <p:cNvSpPr/>
              <p:nvPr/>
            </p:nvSpPr>
            <p:spPr>
              <a:xfrm>
                <a:off x="7397165" y="4422260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17F3FEB8-BEDE-42B8-70F7-669719095ACB}"/>
                  </a:ext>
                </a:extLst>
              </p:cNvPr>
              <p:cNvSpPr/>
              <p:nvPr/>
            </p:nvSpPr>
            <p:spPr>
              <a:xfrm>
                <a:off x="7397165" y="3762379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60" name="Rectangle 2059">
                <a:extLst>
                  <a:ext uri="{FF2B5EF4-FFF2-40B4-BE49-F238E27FC236}">
                    <a16:creationId xmlns:a16="http://schemas.microsoft.com/office/drawing/2014/main" id="{4ED26C16-CBC0-ED30-1F07-572AA030DC77}"/>
                  </a:ext>
                </a:extLst>
              </p:cNvPr>
              <p:cNvSpPr/>
              <p:nvPr/>
            </p:nvSpPr>
            <p:spPr>
              <a:xfrm>
                <a:off x="7397165" y="3102498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61" name="Rectangle 2060">
                <a:extLst>
                  <a:ext uri="{FF2B5EF4-FFF2-40B4-BE49-F238E27FC236}">
                    <a16:creationId xmlns:a16="http://schemas.microsoft.com/office/drawing/2014/main" id="{62E0B2D4-8A5E-B341-8E9B-0B26EE74BC94}"/>
                  </a:ext>
                </a:extLst>
              </p:cNvPr>
              <p:cNvSpPr/>
              <p:nvPr/>
            </p:nvSpPr>
            <p:spPr>
              <a:xfrm>
                <a:off x="7397165" y="2442617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62" name="Rectangle 2061">
                <a:extLst>
                  <a:ext uri="{FF2B5EF4-FFF2-40B4-BE49-F238E27FC236}">
                    <a16:creationId xmlns:a16="http://schemas.microsoft.com/office/drawing/2014/main" id="{041668CB-1A81-D9CE-42EA-60D72A9D3F41}"/>
                  </a:ext>
                </a:extLst>
              </p:cNvPr>
              <p:cNvSpPr/>
              <p:nvPr/>
            </p:nvSpPr>
            <p:spPr>
              <a:xfrm>
                <a:off x="7397165" y="1782736"/>
                <a:ext cx="710946" cy="13961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63" name="Rectangle 2062">
                <a:extLst>
                  <a:ext uri="{FF2B5EF4-FFF2-40B4-BE49-F238E27FC236}">
                    <a16:creationId xmlns:a16="http://schemas.microsoft.com/office/drawing/2014/main" id="{F4ADD357-6459-A697-CEB7-84C3BE5A0031}"/>
                  </a:ext>
                </a:extLst>
              </p:cNvPr>
              <p:cNvSpPr/>
              <p:nvPr/>
            </p:nvSpPr>
            <p:spPr>
              <a:xfrm>
                <a:off x="7486092" y="1190385"/>
                <a:ext cx="674224" cy="7175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64" name="Rectangle 2063">
                <a:extLst>
                  <a:ext uri="{FF2B5EF4-FFF2-40B4-BE49-F238E27FC236}">
                    <a16:creationId xmlns:a16="http://schemas.microsoft.com/office/drawing/2014/main" id="{CFCF9031-D570-B83D-BD90-8DFD7A29B63D}"/>
                  </a:ext>
                </a:extLst>
              </p:cNvPr>
              <p:cNvSpPr/>
              <p:nvPr/>
            </p:nvSpPr>
            <p:spPr>
              <a:xfrm>
                <a:off x="7349572" y="6389101"/>
                <a:ext cx="125398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65" name="Straight Connector 2064">
                <a:extLst>
                  <a:ext uri="{FF2B5EF4-FFF2-40B4-BE49-F238E27FC236}">
                    <a16:creationId xmlns:a16="http://schemas.microsoft.com/office/drawing/2014/main" id="{8A4D29B3-30DB-1F9D-8100-B5FA9AE12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1985" y="941770"/>
                <a:ext cx="6002" cy="580831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6" name="Straight Connector 2065">
                <a:extLst>
                  <a:ext uri="{FF2B5EF4-FFF2-40B4-BE49-F238E27FC236}">
                    <a16:creationId xmlns:a16="http://schemas.microsoft.com/office/drawing/2014/main" id="{C8B4205B-CB0C-FB18-EB9F-B34C81366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068245"/>
                <a:ext cx="58306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7" name="Straight Connector 2066">
                <a:extLst>
                  <a:ext uri="{FF2B5EF4-FFF2-40B4-BE49-F238E27FC236}">
                    <a16:creationId xmlns:a16="http://schemas.microsoft.com/office/drawing/2014/main" id="{5F0B5975-42D4-A0C7-5C52-FA9B0B5FD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155293"/>
                <a:ext cx="58348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8" name="Rectangle 2067">
                <a:extLst>
                  <a:ext uri="{FF2B5EF4-FFF2-40B4-BE49-F238E27FC236}">
                    <a16:creationId xmlns:a16="http://schemas.microsoft.com/office/drawing/2014/main" id="{7A7A9825-C16D-317C-AACF-8D5DCBFE4364}"/>
                  </a:ext>
                </a:extLst>
              </p:cNvPr>
              <p:cNvSpPr/>
              <p:nvPr/>
            </p:nvSpPr>
            <p:spPr>
              <a:xfrm rot="16200000">
                <a:off x="7592618" y="202197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69" name="Straight Connector 2068">
                <a:extLst>
                  <a:ext uri="{FF2B5EF4-FFF2-40B4-BE49-F238E27FC236}">
                    <a16:creationId xmlns:a16="http://schemas.microsoft.com/office/drawing/2014/main" id="{4A6F3B85-7178-5CDF-AC2E-4602A9EDF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2727640"/>
                <a:ext cx="73257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0" name="Straight Connector 2069">
                <a:extLst>
                  <a:ext uri="{FF2B5EF4-FFF2-40B4-BE49-F238E27FC236}">
                    <a16:creationId xmlns:a16="http://schemas.microsoft.com/office/drawing/2014/main" id="{43B9ECAF-3602-A3E5-C746-6145FF901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2816974"/>
                <a:ext cx="718441" cy="3746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1" name="Rectangle 2070">
                <a:extLst>
                  <a:ext uri="{FF2B5EF4-FFF2-40B4-BE49-F238E27FC236}">
                    <a16:creationId xmlns:a16="http://schemas.microsoft.com/office/drawing/2014/main" id="{9AE0CDC4-E3E3-25E7-518E-619970A8D3F1}"/>
                  </a:ext>
                </a:extLst>
              </p:cNvPr>
              <p:cNvSpPr/>
              <p:nvPr/>
            </p:nvSpPr>
            <p:spPr>
              <a:xfrm rot="16200000">
                <a:off x="7592618" y="268137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72" name="Straight Connector 2071">
                <a:extLst>
                  <a:ext uri="{FF2B5EF4-FFF2-40B4-BE49-F238E27FC236}">
                    <a16:creationId xmlns:a16="http://schemas.microsoft.com/office/drawing/2014/main" id="{405D3DC8-C5F0-E90C-6C66-8AE46BADD2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3387035"/>
                <a:ext cx="88208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3" name="Straight Connector 2072">
                <a:extLst>
                  <a:ext uri="{FF2B5EF4-FFF2-40B4-BE49-F238E27FC236}">
                    <a16:creationId xmlns:a16="http://schemas.microsoft.com/office/drawing/2014/main" id="{4C3F623C-109B-6C3D-FEF8-93E00E283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3482401"/>
                <a:ext cx="866913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4" name="Rectangle 2073">
                <a:extLst>
                  <a:ext uri="{FF2B5EF4-FFF2-40B4-BE49-F238E27FC236}">
                    <a16:creationId xmlns:a16="http://schemas.microsoft.com/office/drawing/2014/main" id="{196CEF50-D94E-D311-0539-3F89A0E5E2DC}"/>
                  </a:ext>
                </a:extLst>
              </p:cNvPr>
              <p:cNvSpPr/>
              <p:nvPr/>
            </p:nvSpPr>
            <p:spPr>
              <a:xfrm rot="16200000">
                <a:off x="7592618" y="334076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75" name="Straight Connector 2074">
                <a:extLst>
                  <a:ext uri="{FF2B5EF4-FFF2-40B4-BE49-F238E27FC236}">
                    <a16:creationId xmlns:a16="http://schemas.microsoft.com/office/drawing/2014/main" id="{EB4609E1-9DD6-440C-75FF-F6D1043FE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705825"/>
                <a:ext cx="118110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6" name="Straight Connector 2075">
                <a:extLst>
                  <a:ext uri="{FF2B5EF4-FFF2-40B4-BE49-F238E27FC236}">
                    <a16:creationId xmlns:a16="http://schemas.microsoft.com/office/drawing/2014/main" id="{3203A075-7BBA-6158-9FB1-DD00EC316E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805763"/>
                <a:ext cx="116697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7" name="Rectangle 2076">
                <a:extLst>
                  <a:ext uri="{FF2B5EF4-FFF2-40B4-BE49-F238E27FC236}">
                    <a16:creationId xmlns:a16="http://schemas.microsoft.com/office/drawing/2014/main" id="{81A7A2A4-11C9-1901-AAE5-CF8D56AB93A8}"/>
                  </a:ext>
                </a:extLst>
              </p:cNvPr>
              <p:cNvSpPr/>
              <p:nvPr/>
            </p:nvSpPr>
            <p:spPr>
              <a:xfrm rot="16200000">
                <a:off x="7592618" y="4659556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78" name="Straight Connector 2077">
                <a:extLst>
                  <a:ext uri="{FF2B5EF4-FFF2-40B4-BE49-F238E27FC236}">
                    <a16:creationId xmlns:a16="http://schemas.microsoft.com/office/drawing/2014/main" id="{86F58D2A-93C8-9620-5DD7-E5492BF8B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4046430"/>
                <a:ext cx="103159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397BFB8B-C71A-B7F5-C62B-DE4D145BD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4144082"/>
                <a:ext cx="1017461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0" name="Rectangle 2079">
                <a:extLst>
                  <a:ext uri="{FF2B5EF4-FFF2-40B4-BE49-F238E27FC236}">
                    <a16:creationId xmlns:a16="http://schemas.microsoft.com/office/drawing/2014/main" id="{73C71B30-3873-4F89-37AC-88D52D0C6F12}"/>
                  </a:ext>
                </a:extLst>
              </p:cNvPr>
              <p:cNvSpPr/>
              <p:nvPr/>
            </p:nvSpPr>
            <p:spPr>
              <a:xfrm rot="16200000">
                <a:off x="7592618" y="400016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81" name="Straight Connector 2080">
                <a:extLst>
                  <a:ext uri="{FF2B5EF4-FFF2-40B4-BE49-F238E27FC236}">
                    <a16:creationId xmlns:a16="http://schemas.microsoft.com/office/drawing/2014/main" id="{08A4955B-4216-C160-AC05-1E8759EDA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5365220"/>
                <a:ext cx="133061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2" name="Straight Connector 2081">
                <a:extLst>
                  <a:ext uri="{FF2B5EF4-FFF2-40B4-BE49-F238E27FC236}">
                    <a16:creationId xmlns:a16="http://schemas.microsoft.com/office/drawing/2014/main" id="{D39F76E2-A2BC-980E-7E7F-D2A128D09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2633" y="5467444"/>
                <a:ext cx="1298924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3" name="Rectangle 2082">
                <a:extLst>
                  <a:ext uri="{FF2B5EF4-FFF2-40B4-BE49-F238E27FC236}">
                    <a16:creationId xmlns:a16="http://schemas.microsoft.com/office/drawing/2014/main" id="{C63AB591-57C7-5553-D644-CEF24A641DCF}"/>
                  </a:ext>
                </a:extLst>
              </p:cNvPr>
              <p:cNvSpPr/>
              <p:nvPr/>
            </p:nvSpPr>
            <p:spPr>
              <a:xfrm rot="16200000">
                <a:off x="7592618" y="5318951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84" name="Straight Connector 2083">
                <a:extLst>
                  <a:ext uri="{FF2B5EF4-FFF2-40B4-BE49-F238E27FC236}">
                    <a16:creationId xmlns:a16="http://schemas.microsoft.com/office/drawing/2014/main" id="{9AC0C419-F4EF-8B4A-3839-E661DB9CF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3744" y="6024612"/>
                <a:ext cx="1480125" cy="0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5" name="Straight Connector 2084">
                <a:extLst>
                  <a:ext uri="{FF2B5EF4-FFF2-40B4-BE49-F238E27FC236}">
                    <a16:creationId xmlns:a16="http://schemas.microsoft.com/office/drawing/2014/main" id="{BD71D92A-56D9-6001-802E-0EBDC9824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009" y="6129123"/>
                <a:ext cx="1465995" cy="0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86" name="Rectangle 2085">
                <a:extLst>
                  <a:ext uri="{FF2B5EF4-FFF2-40B4-BE49-F238E27FC236}">
                    <a16:creationId xmlns:a16="http://schemas.microsoft.com/office/drawing/2014/main" id="{093D4CF5-E24E-44C2-41A5-A132E8E5B3F2}"/>
                  </a:ext>
                </a:extLst>
              </p:cNvPr>
              <p:cNvSpPr/>
              <p:nvPr/>
            </p:nvSpPr>
            <p:spPr>
              <a:xfrm rot="16200000">
                <a:off x="7592618" y="5978343"/>
                <a:ext cx="320040" cy="32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2087" name="Straight Connector 2086">
                <a:extLst>
                  <a:ext uri="{FF2B5EF4-FFF2-40B4-BE49-F238E27FC236}">
                    <a16:creationId xmlns:a16="http://schemas.microsoft.com/office/drawing/2014/main" id="{4FED6AD9-F292-ECC3-6165-AE8EAAC19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1357" y="941771"/>
                <a:ext cx="2021" cy="124022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8" name="Straight Connector 2087">
                <a:extLst>
                  <a:ext uri="{FF2B5EF4-FFF2-40B4-BE49-F238E27FC236}">
                    <a16:creationId xmlns:a16="http://schemas.microsoft.com/office/drawing/2014/main" id="{79B6C970-654B-42F0-8A0B-5A8B27C16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729" y="941771"/>
                <a:ext cx="0" cy="189961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9" name="Straight Connector 2088">
                <a:extLst>
                  <a:ext uri="{FF2B5EF4-FFF2-40B4-BE49-F238E27FC236}">
                    <a16:creationId xmlns:a16="http://schemas.microsoft.com/office/drawing/2014/main" id="{E6059124-DAC2-2859-2F16-DC5F44F30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1139" y="941770"/>
                <a:ext cx="0" cy="255901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0" name="Straight Connector 2089">
                <a:extLst>
                  <a:ext uri="{FF2B5EF4-FFF2-40B4-BE49-F238E27FC236}">
                    <a16:creationId xmlns:a16="http://schemas.microsoft.com/office/drawing/2014/main" id="{39312D11-71A8-A692-5D14-DB3795F2B5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80093" y="941771"/>
                <a:ext cx="418" cy="321840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1" name="Straight Connector 2090">
                <a:extLst>
                  <a:ext uri="{FF2B5EF4-FFF2-40B4-BE49-F238E27FC236}">
                    <a16:creationId xmlns:a16="http://schemas.microsoft.com/office/drawing/2014/main" id="{1C51A88B-AF65-BF31-B08C-5867A5C0C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9883" y="941771"/>
                <a:ext cx="0" cy="38778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2" name="Straight Connector 2091">
                <a:extLst>
                  <a:ext uri="{FF2B5EF4-FFF2-40B4-BE49-F238E27FC236}">
                    <a16:creationId xmlns:a16="http://schemas.microsoft.com/office/drawing/2014/main" id="{2D406CD6-D276-AC2F-34DD-D68478C06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255" y="941771"/>
                <a:ext cx="0" cy="453719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3" name="Straight Connector 2092">
                <a:extLst>
                  <a:ext uri="{FF2B5EF4-FFF2-40B4-BE49-F238E27FC236}">
                    <a16:creationId xmlns:a16="http://schemas.microsoft.com/office/drawing/2014/main" id="{9119EB8B-8333-8DDE-D2D8-2D16CEC1B6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8628" y="941771"/>
                <a:ext cx="0" cy="52110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4" name="Straight Connector 2093">
                <a:extLst>
                  <a:ext uri="{FF2B5EF4-FFF2-40B4-BE49-F238E27FC236}">
                    <a16:creationId xmlns:a16="http://schemas.microsoft.com/office/drawing/2014/main" id="{8DB7C41C-D3A7-2137-63F6-A3872965D7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941" y="941771"/>
                <a:ext cx="0" cy="510633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Straight Connector 2094">
                <a:extLst>
                  <a:ext uri="{FF2B5EF4-FFF2-40B4-BE49-F238E27FC236}">
                    <a16:creationId xmlns:a16="http://schemas.microsoft.com/office/drawing/2014/main" id="{9F40758C-1DF9-9873-5A8F-D0BB73E1D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569" y="941771"/>
                <a:ext cx="0" cy="442344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6" name="Straight Connector 2095">
                <a:extLst>
                  <a:ext uri="{FF2B5EF4-FFF2-40B4-BE49-F238E27FC236}">
                    <a16:creationId xmlns:a16="http://schemas.microsoft.com/office/drawing/2014/main" id="{122B33DD-3375-1E73-4438-CC4681EC2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5197" y="941771"/>
                <a:ext cx="0" cy="376405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7" name="Straight Connector 2096">
                <a:extLst>
                  <a:ext uri="{FF2B5EF4-FFF2-40B4-BE49-F238E27FC236}">
                    <a16:creationId xmlns:a16="http://schemas.microsoft.com/office/drawing/2014/main" id="{1A223F16-64D0-C04F-38BB-48BB03BAA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5825" y="941771"/>
                <a:ext cx="0" cy="310465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8" name="Straight Connector 2097">
                <a:extLst>
                  <a:ext uri="{FF2B5EF4-FFF2-40B4-BE49-F238E27FC236}">
                    <a16:creationId xmlns:a16="http://schemas.microsoft.com/office/drawing/2014/main" id="{0B8D7955-F4AE-85B2-94A9-B80356B1D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5415" y="941771"/>
                <a:ext cx="0" cy="244526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9" name="Straight Connector 2098">
                <a:extLst>
                  <a:ext uri="{FF2B5EF4-FFF2-40B4-BE49-F238E27FC236}">
                    <a16:creationId xmlns:a16="http://schemas.microsoft.com/office/drawing/2014/main" id="{9FCFD98B-6E90-CDF2-DFAB-CDD798B90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043" y="941771"/>
                <a:ext cx="0" cy="1785869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0" name="Straight Connector 2099">
                <a:extLst>
                  <a:ext uri="{FF2B5EF4-FFF2-40B4-BE49-F238E27FC236}">
                    <a16:creationId xmlns:a16="http://schemas.microsoft.com/office/drawing/2014/main" id="{049B280F-7BF1-2B39-1B33-C05793A5B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6671" y="941771"/>
                <a:ext cx="0" cy="1126474"/>
              </a:xfrm>
              <a:prstGeom prst="line">
                <a:avLst/>
              </a:prstGeom>
              <a:ln w="508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1" name="Rectangle 2100">
                <a:extLst>
                  <a:ext uri="{FF2B5EF4-FFF2-40B4-BE49-F238E27FC236}">
                    <a16:creationId xmlns:a16="http://schemas.microsoft.com/office/drawing/2014/main" id="{9576039B-CF24-0B8D-B90D-53507AE9D8CC}"/>
                  </a:ext>
                </a:extLst>
              </p:cNvPr>
              <p:cNvSpPr/>
              <p:nvPr/>
            </p:nvSpPr>
            <p:spPr>
              <a:xfrm flipH="1">
                <a:off x="7340573" y="1186456"/>
                <a:ext cx="155573" cy="52405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2" name="Rectangle 2101">
                <a:extLst>
                  <a:ext uri="{FF2B5EF4-FFF2-40B4-BE49-F238E27FC236}">
                    <a16:creationId xmlns:a16="http://schemas.microsoft.com/office/drawing/2014/main" id="{F7CE9187-0989-2FF8-3B90-0AD2034C3C9E}"/>
                  </a:ext>
                </a:extLst>
              </p:cNvPr>
              <p:cNvSpPr/>
              <p:nvPr/>
            </p:nvSpPr>
            <p:spPr>
              <a:xfrm>
                <a:off x="8001906" y="1602986"/>
                <a:ext cx="277800" cy="39359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3" name="Rectangle 2102">
                <a:extLst>
                  <a:ext uri="{FF2B5EF4-FFF2-40B4-BE49-F238E27FC236}">
                    <a16:creationId xmlns:a16="http://schemas.microsoft.com/office/drawing/2014/main" id="{F9B8F9A8-11DD-0700-0873-4A1413639138}"/>
                  </a:ext>
                </a:extLst>
              </p:cNvPr>
              <p:cNvSpPr/>
              <p:nvPr/>
            </p:nvSpPr>
            <p:spPr>
              <a:xfrm>
                <a:off x="7995245" y="2238683"/>
                <a:ext cx="425989" cy="3999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4" name="Rectangle 2103">
                <a:extLst>
                  <a:ext uri="{FF2B5EF4-FFF2-40B4-BE49-F238E27FC236}">
                    <a16:creationId xmlns:a16="http://schemas.microsoft.com/office/drawing/2014/main" id="{84A6F09F-107C-393D-49A6-3BB798818ED6}"/>
                  </a:ext>
                </a:extLst>
              </p:cNvPr>
              <p:cNvSpPr/>
              <p:nvPr/>
            </p:nvSpPr>
            <p:spPr>
              <a:xfrm>
                <a:off x="7995245" y="2911439"/>
                <a:ext cx="585484" cy="398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5" name="Rectangle 2104">
                <a:extLst>
                  <a:ext uri="{FF2B5EF4-FFF2-40B4-BE49-F238E27FC236}">
                    <a16:creationId xmlns:a16="http://schemas.microsoft.com/office/drawing/2014/main" id="{58EFAFCD-3952-37B3-083D-E476DA77D7D0}"/>
                  </a:ext>
                </a:extLst>
              </p:cNvPr>
              <p:cNvSpPr/>
              <p:nvPr/>
            </p:nvSpPr>
            <p:spPr>
              <a:xfrm>
                <a:off x="7989172" y="3570384"/>
                <a:ext cx="740373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6" name="Rectangle 2105">
                <a:extLst>
                  <a:ext uri="{FF2B5EF4-FFF2-40B4-BE49-F238E27FC236}">
                    <a16:creationId xmlns:a16="http://schemas.microsoft.com/office/drawing/2014/main" id="{B1FC5E43-4228-6512-640E-EA1528435616}"/>
                  </a:ext>
                </a:extLst>
              </p:cNvPr>
              <p:cNvSpPr/>
              <p:nvPr/>
            </p:nvSpPr>
            <p:spPr>
              <a:xfrm>
                <a:off x="7986664" y="4229779"/>
                <a:ext cx="893429" cy="3864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7" name="Rectangle 2106">
                <a:extLst>
                  <a:ext uri="{FF2B5EF4-FFF2-40B4-BE49-F238E27FC236}">
                    <a16:creationId xmlns:a16="http://schemas.microsoft.com/office/drawing/2014/main" id="{187AFE0F-3872-E2F7-3971-35F68E60C7B9}"/>
                  </a:ext>
                </a:extLst>
              </p:cNvPr>
              <p:cNvSpPr/>
              <p:nvPr/>
            </p:nvSpPr>
            <p:spPr>
              <a:xfrm>
                <a:off x="7986663" y="4902965"/>
                <a:ext cx="1042939" cy="384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8" name="Rectangle 2107">
                <a:extLst>
                  <a:ext uri="{FF2B5EF4-FFF2-40B4-BE49-F238E27FC236}">
                    <a16:creationId xmlns:a16="http://schemas.microsoft.com/office/drawing/2014/main" id="{582DF28B-458A-DBC1-6AA0-688460F8652F}"/>
                  </a:ext>
                </a:extLst>
              </p:cNvPr>
              <p:cNvSpPr/>
              <p:nvPr/>
            </p:nvSpPr>
            <p:spPr>
              <a:xfrm>
                <a:off x="7995245" y="5563630"/>
                <a:ext cx="1184007" cy="380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09" name="Rectangle 2108">
                <a:extLst>
                  <a:ext uri="{FF2B5EF4-FFF2-40B4-BE49-F238E27FC236}">
                    <a16:creationId xmlns:a16="http://schemas.microsoft.com/office/drawing/2014/main" id="{C19B06C1-0427-D750-1FF1-D87F21E0934F}"/>
                  </a:ext>
                </a:extLst>
              </p:cNvPr>
              <p:cNvSpPr/>
              <p:nvPr/>
            </p:nvSpPr>
            <p:spPr>
              <a:xfrm>
                <a:off x="8001906" y="6256478"/>
                <a:ext cx="1394650" cy="1762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sp>
        <p:nvSpPr>
          <p:cNvPr id="2288" name="TextBox 2287">
            <a:extLst>
              <a:ext uri="{FF2B5EF4-FFF2-40B4-BE49-F238E27FC236}">
                <a16:creationId xmlns:a16="http://schemas.microsoft.com/office/drawing/2014/main" id="{4ABC400F-9484-F2C2-B958-EDE33E303B50}"/>
              </a:ext>
            </a:extLst>
          </p:cNvPr>
          <p:cNvSpPr txBox="1"/>
          <p:nvPr/>
        </p:nvSpPr>
        <p:spPr>
          <a:xfrm>
            <a:off x="880794" y="3305260"/>
            <a:ext cx="816314" cy="9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600" dirty="0"/>
              <a:t>16   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+16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wires </a:t>
            </a:r>
          </a:p>
        </p:txBody>
      </p:sp>
      <p:sp>
        <p:nvSpPr>
          <p:cNvPr id="2289" name="TextBox 2288">
            <a:extLst>
              <a:ext uri="{FF2B5EF4-FFF2-40B4-BE49-F238E27FC236}">
                <a16:creationId xmlns:a16="http://schemas.microsoft.com/office/drawing/2014/main" id="{F119D629-5843-4A51-C800-B654E3E5CA2F}"/>
              </a:ext>
            </a:extLst>
          </p:cNvPr>
          <p:cNvSpPr txBox="1"/>
          <p:nvPr/>
        </p:nvSpPr>
        <p:spPr>
          <a:xfrm>
            <a:off x="5743752" y="2506452"/>
            <a:ext cx="816314" cy="99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/>
              <a:t>16 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+16 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wires 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4D886C0-4B77-144A-8968-9ABD80906A72}"/>
              </a:ext>
            </a:extLst>
          </p:cNvPr>
          <p:cNvCxnSpPr>
            <a:cxnSpLocks/>
          </p:cNvCxnSpPr>
          <p:nvPr/>
        </p:nvCxnSpPr>
        <p:spPr>
          <a:xfrm flipH="1" flipV="1">
            <a:off x="2030712" y="6154095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FEB98B4-4497-2B44-B344-55E878C39760}"/>
              </a:ext>
            </a:extLst>
          </p:cNvPr>
          <p:cNvCxnSpPr>
            <a:cxnSpLocks/>
          </p:cNvCxnSpPr>
          <p:nvPr/>
        </p:nvCxnSpPr>
        <p:spPr>
          <a:xfrm flipV="1">
            <a:off x="1519085" y="6152757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9" name="TextBox 2328">
            <a:extLst>
              <a:ext uri="{FF2B5EF4-FFF2-40B4-BE49-F238E27FC236}">
                <a16:creationId xmlns:a16="http://schemas.microsoft.com/office/drawing/2014/main" id="{EEC9E82A-120F-BEB2-3F29-1E65F78CC407}"/>
              </a:ext>
            </a:extLst>
          </p:cNvPr>
          <p:cNvSpPr txBox="1"/>
          <p:nvPr/>
        </p:nvSpPr>
        <p:spPr>
          <a:xfrm>
            <a:off x="1280854" y="6118134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96</a:t>
            </a:r>
          </a:p>
        </p:txBody>
      </p:sp>
      <p:sp>
        <p:nvSpPr>
          <p:cNvPr id="2330" name="TextBox 2329">
            <a:extLst>
              <a:ext uri="{FF2B5EF4-FFF2-40B4-BE49-F238E27FC236}">
                <a16:creationId xmlns:a16="http://schemas.microsoft.com/office/drawing/2014/main" id="{FBF5B9CB-6321-C930-F3AB-031CBFF0CB14}"/>
              </a:ext>
            </a:extLst>
          </p:cNvPr>
          <p:cNvSpPr txBox="1"/>
          <p:nvPr/>
        </p:nvSpPr>
        <p:spPr>
          <a:xfrm>
            <a:off x="5941546" y="6111981"/>
            <a:ext cx="55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65</a:t>
            </a:r>
          </a:p>
        </p:txBody>
      </p:sp>
      <p:grpSp>
        <p:nvGrpSpPr>
          <p:cNvPr id="2295" name="Group 2294">
            <a:extLst>
              <a:ext uri="{FF2B5EF4-FFF2-40B4-BE49-F238E27FC236}">
                <a16:creationId xmlns:a16="http://schemas.microsoft.com/office/drawing/2014/main" id="{CAF756EF-DF2C-57AF-6746-F2DC2E286181}"/>
              </a:ext>
            </a:extLst>
          </p:cNvPr>
          <p:cNvGrpSpPr/>
          <p:nvPr/>
        </p:nvGrpSpPr>
        <p:grpSpPr>
          <a:xfrm>
            <a:off x="6386703" y="930145"/>
            <a:ext cx="91440" cy="4749258"/>
            <a:chOff x="6386703" y="930145"/>
            <a:chExt cx="91440" cy="4749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C6523-9727-58F3-E9CA-125B3B32D463}"/>
                </a:ext>
              </a:extLst>
            </p:cNvPr>
            <p:cNvSpPr/>
            <p:nvPr/>
          </p:nvSpPr>
          <p:spPr>
            <a:xfrm rot="5400000">
              <a:off x="6386703" y="107129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001C94-2124-A12C-675F-AF0DE885B432}"/>
                </a:ext>
              </a:extLst>
            </p:cNvPr>
            <p:cNvSpPr/>
            <p:nvPr/>
          </p:nvSpPr>
          <p:spPr>
            <a:xfrm rot="5400000">
              <a:off x="6386703" y="191816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2C1B26-C4CF-AD2F-0FEF-B009461B1D52}"/>
                </a:ext>
              </a:extLst>
            </p:cNvPr>
            <p:cNvSpPr/>
            <p:nvPr/>
          </p:nvSpPr>
          <p:spPr>
            <a:xfrm rot="5400000">
              <a:off x="6386703" y="135358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6AAF39-44A2-E3DD-9171-CE2B2941F168}"/>
                </a:ext>
              </a:extLst>
            </p:cNvPr>
            <p:cNvSpPr/>
            <p:nvPr/>
          </p:nvSpPr>
          <p:spPr>
            <a:xfrm rot="5400000">
              <a:off x="6386703" y="220045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0E26EA-5392-7D99-60F7-998CCF47A20B}"/>
                </a:ext>
              </a:extLst>
            </p:cNvPr>
            <p:cNvSpPr/>
            <p:nvPr/>
          </p:nvSpPr>
          <p:spPr>
            <a:xfrm rot="5400000">
              <a:off x="6386703" y="248275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689775-8DAA-D119-D695-DAD01A002591}"/>
                </a:ext>
              </a:extLst>
            </p:cNvPr>
            <p:cNvSpPr/>
            <p:nvPr/>
          </p:nvSpPr>
          <p:spPr>
            <a:xfrm rot="5400000">
              <a:off x="6386703" y="389421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57AF76-D7AC-7097-1790-36219758CCA2}"/>
                </a:ext>
              </a:extLst>
            </p:cNvPr>
            <p:cNvSpPr/>
            <p:nvPr/>
          </p:nvSpPr>
          <p:spPr>
            <a:xfrm rot="5400000">
              <a:off x="6386703" y="163587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3AB5E26-438C-5F30-B0CB-86AE12BA14D7}"/>
                </a:ext>
              </a:extLst>
            </p:cNvPr>
            <p:cNvSpPr/>
            <p:nvPr/>
          </p:nvSpPr>
          <p:spPr>
            <a:xfrm rot="5400000">
              <a:off x="6386703" y="276504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3C2180-6BA5-99A4-B979-BFCB69CEF3C5}"/>
                </a:ext>
              </a:extLst>
            </p:cNvPr>
            <p:cNvSpPr/>
            <p:nvPr/>
          </p:nvSpPr>
          <p:spPr>
            <a:xfrm rot="5400000">
              <a:off x="6386703" y="304733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4A01F8-B02F-7C64-0E10-10574DC67A57}"/>
                </a:ext>
              </a:extLst>
            </p:cNvPr>
            <p:cNvSpPr/>
            <p:nvPr/>
          </p:nvSpPr>
          <p:spPr>
            <a:xfrm rot="5400000">
              <a:off x="6386703" y="431764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BDFB2B-FCB3-04DB-881C-6841D0B52B21}"/>
                </a:ext>
              </a:extLst>
            </p:cNvPr>
            <p:cNvSpPr/>
            <p:nvPr/>
          </p:nvSpPr>
          <p:spPr>
            <a:xfrm rot="5400000">
              <a:off x="6386703" y="347077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78D46D9-536C-1C4D-1009-FC3393C90F66}"/>
                </a:ext>
              </a:extLst>
            </p:cNvPr>
            <p:cNvSpPr/>
            <p:nvPr/>
          </p:nvSpPr>
          <p:spPr>
            <a:xfrm rot="5400000">
              <a:off x="6386703" y="474108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DF34CE7-7FF5-313E-3047-AD4B45C4114B}"/>
                </a:ext>
              </a:extLst>
            </p:cNvPr>
            <p:cNvSpPr/>
            <p:nvPr/>
          </p:nvSpPr>
          <p:spPr>
            <a:xfrm rot="5400000">
              <a:off x="6386703" y="516452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8C61DFD-B619-4C7B-D68A-07F8ADE3DD90}"/>
                </a:ext>
              </a:extLst>
            </p:cNvPr>
            <p:cNvSpPr/>
            <p:nvPr/>
          </p:nvSpPr>
          <p:spPr>
            <a:xfrm rot="5400000">
              <a:off x="6386703" y="558796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21F2094-782D-313D-1681-042CAF3CBA09}"/>
                </a:ext>
              </a:extLst>
            </p:cNvPr>
            <p:cNvSpPr/>
            <p:nvPr/>
          </p:nvSpPr>
          <p:spPr>
            <a:xfrm rot="5400000">
              <a:off x="6386703" y="93014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90062CF-6B84-DD75-F8E9-410CCFF98C8C}"/>
                </a:ext>
              </a:extLst>
            </p:cNvPr>
            <p:cNvSpPr/>
            <p:nvPr/>
          </p:nvSpPr>
          <p:spPr>
            <a:xfrm rot="5400000">
              <a:off x="6386703" y="121243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4B082558-AF29-2225-1E9E-3C94040436D7}"/>
                </a:ext>
              </a:extLst>
            </p:cNvPr>
            <p:cNvSpPr/>
            <p:nvPr/>
          </p:nvSpPr>
          <p:spPr>
            <a:xfrm rot="5400000">
              <a:off x="6386703" y="205931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51858593-3E87-4CAC-0B1E-84F2E3AD37D0}"/>
                </a:ext>
              </a:extLst>
            </p:cNvPr>
            <p:cNvSpPr/>
            <p:nvPr/>
          </p:nvSpPr>
          <p:spPr>
            <a:xfrm rot="5400000">
              <a:off x="6386703" y="149472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C0F37-57AE-4CB3-B4FD-6EA8839190B1}"/>
                </a:ext>
              </a:extLst>
            </p:cNvPr>
            <p:cNvSpPr/>
            <p:nvPr/>
          </p:nvSpPr>
          <p:spPr>
            <a:xfrm rot="5400000">
              <a:off x="6386703" y="234160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8701AED-7CCF-E91F-D83F-AA0693D3816B}"/>
                </a:ext>
              </a:extLst>
            </p:cNvPr>
            <p:cNvSpPr/>
            <p:nvPr/>
          </p:nvSpPr>
          <p:spPr>
            <a:xfrm rot="5400000">
              <a:off x="6386703" y="262389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83E35B98-DD76-3E4A-06C9-7C4074E4C091}"/>
                </a:ext>
              </a:extLst>
            </p:cNvPr>
            <p:cNvSpPr/>
            <p:nvPr/>
          </p:nvSpPr>
          <p:spPr>
            <a:xfrm rot="5400000">
              <a:off x="6386703" y="417650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2659533-7F76-BE84-591F-32685DE36B08}"/>
                </a:ext>
              </a:extLst>
            </p:cNvPr>
            <p:cNvSpPr/>
            <p:nvPr/>
          </p:nvSpPr>
          <p:spPr>
            <a:xfrm rot="5400000">
              <a:off x="6386703" y="177702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F74720FA-30A4-B880-A69A-EB955666E2A1}"/>
                </a:ext>
              </a:extLst>
            </p:cNvPr>
            <p:cNvSpPr/>
            <p:nvPr/>
          </p:nvSpPr>
          <p:spPr>
            <a:xfrm rot="5400000">
              <a:off x="6386703" y="290618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5FF7FD53-5590-A125-9F66-CC3EECF8AE30}"/>
                </a:ext>
              </a:extLst>
            </p:cNvPr>
            <p:cNvSpPr/>
            <p:nvPr/>
          </p:nvSpPr>
          <p:spPr>
            <a:xfrm rot="5400000">
              <a:off x="6386703" y="332962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76F8E21-1AD2-0F9D-5766-18B2BB0AB10C}"/>
                </a:ext>
              </a:extLst>
            </p:cNvPr>
            <p:cNvSpPr/>
            <p:nvPr/>
          </p:nvSpPr>
          <p:spPr>
            <a:xfrm rot="5400000">
              <a:off x="6386703" y="459994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F5BFB175-5AFB-C430-1081-EC9DAC86780D}"/>
                </a:ext>
              </a:extLst>
            </p:cNvPr>
            <p:cNvSpPr/>
            <p:nvPr/>
          </p:nvSpPr>
          <p:spPr>
            <a:xfrm rot="5400000">
              <a:off x="6386703" y="375306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29F924F-CAEC-1B8D-F4B7-1DC8C74C975A}"/>
                </a:ext>
              </a:extLst>
            </p:cNvPr>
            <p:cNvSpPr/>
            <p:nvPr/>
          </p:nvSpPr>
          <p:spPr>
            <a:xfrm rot="5400000">
              <a:off x="6386703" y="502337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0268B7A-0BD7-39C1-1C88-A0DD959F0CCD}"/>
                </a:ext>
              </a:extLst>
            </p:cNvPr>
            <p:cNvSpPr/>
            <p:nvPr/>
          </p:nvSpPr>
          <p:spPr>
            <a:xfrm rot="5400000">
              <a:off x="6386703" y="544681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1DDF0C65-291C-3DFE-BDDC-BC1B388C186D}"/>
                </a:ext>
              </a:extLst>
            </p:cNvPr>
            <p:cNvSpPr/>
            <p:nvPr/>
          </p:nvSpPr>
          <p:spPr>
            <a:xfrm rot="5400000">
              <a:off x="6386703" y="445879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DA53D25-58D3-9AF9-01BD-C80E25C8508C}"/>
                </a:ext>
              </a:extLst>
            </p:cNvPr>
            <p:cNvSpPr/>
            <p:nvPr/>
          </p:nvSpPr>
          <p:spPr>
            <a:xfrm rot="5400000">
              <a:off x="6386703" y="318848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401C7962-1DD0-2CED-A2E3-08518FE0CDF1}"/>
                </a:ext>
              </a:extLst>
            </p:cNvPr>
            <p:cNvSpPr/>
            <p:nvPr/>
          </p:nvSpPr>
          <p:spPr>
            <a:xfrm rot="5400000">
              <a:off x="6386703" y="361191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096919AC-96CE-BB0F-5066-277CC28722A7}"/>
                </a:ext>
              </a:extLst>
            </p:cNvPr>
            <p:cNvSpPr/>
            <p:nvPr/>
          </p:nvSpPr>
          <p:spPr>
            <a:xfrm rot="5400000">
              <a:off x="6386703" y="488223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2373268-A3C3-79D6-E5B5-DC85DE0D1A1D}"/>
                </a:ext>
              </a:extLst>
            </p:cNvPr>
            <p:cNvSpPr/>
            <p:nvPr/>
          </p:nvSpPr>
          <p:spPr>
            <a:xfrm rot="5400000">
              <a:off x="6386703" y="403535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42ED2FE-D496-865D-61BE-CECDE799D8FA}"/>
                </a:ext>
              </a:extLst>
            </p:cNvPr>
            <p:cNvSpPr/>
            <p:nvPr/>
          </p:nvSpPr>
          <p:spPr>
            <a:xfrm rot="5400000">
              <a:off x="6386703" y="530567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4130A08E-5A7D-13AF-1E20-0644C7728A21}"/>
              </a:ext>
            </a:extLst>
          </p:cNvPr>
          <p:cNvSpPr txBox="1"/>
          <p:nvPr/>
        </p:nvSpPr>
        <p:spPr>
          <a:xfrm>
            <a:off x="6451889" y="794115"/>
            <a:ext cx="53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12E441A-8F04-5DBC-DD40-1142A66FA477}"/>
              </a:ext>
            </a:extLst>
          </p:cNvPr>
          <p:cNvSpPr txBox="1"/>
          <p:nvPr/>
        </p:nvSpPr>
        <p:spPr>
          <a:xfrm>
            <a:off x="6461474" y="5472254"/>
            <a:ext cx="53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64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B41A8F46-1BE7-DEF1-1F4F-80605C7CFED7}"/>
              </a:ext>
            </a:extLst>
          </p:cNvPr>
          <p:cNvSpPr/>
          <p:nvPr/>
        </p:nvSpPr>
        <p:spPr>
          <a:xfrm>
            <a:off x="148546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785A16C1-24AE-1972-A08A-AD9A62FB2EC1}"/>
              </a:ext>
            </a:extLst>
          </p:cNvPr>
          <p:cNvSpPr/>
          <p:nvPr/>
        </p:nvSpPr>
        <p:spPr>
          <a:xfrm>
            <a:off x="233233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E234A9EE-AB82-0FF3-619C-40B6C9EE58E3}"/>
              </a:ext>
            </a:extLst>
          </p:cNvPr>
          <p:cNvSpPr/>
          <p:nvPr/>
        </p:nvSpPr>
        <p:spPr>
          <a:xfrm>
            <a:off x="176775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A3C554C4-5A4E-5DE8-952D-5C77BEA03645}"/>
              </a:ext>
            </a:extLst>
          </p:cNvPr>
          <p:cNvSpPr/>
          <p:nvPr/>
        </p:nvSpPr>
        <p:spPr>
          <a:xfrm>
            <a:off x="261462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05EEB4A-96FA-1451-4917-506E4DB7A0D0}"/>
              </a:ext>
            </a:extLst>
          </p:cNvPr>
          <p:cNvSpPr/>
          <p:nvPr/>
        </p:nvSpPr>
        <p:spPr>
          <a:xfrm>
            <a:off x="289692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3B35635A-8457-DC10-400D-6661E4629F28}"/>
              </a:ext>
            </a:extLst>
          </p:cNvPr>
          <p:cNvSpPr/>
          <p:nvPr/>
        </p:nvSpPr>
        <p:spPr>
          <a:xfrm>
            <a:off x="430838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58376E8D-9641-BE19-3CA2-055E1D1E0227}"/>
              </a:ext>
            </a:extLst>
          </p:cNvPr>
          <p:cNvSpPr/>
          <p:nvPr/>
        </p:nvSpPr>
        <p:spPr>
          <a:xfrm>
            <a:off x="205004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9C528428-279C-548B-0A1E-A4904C669278}"/>
              </a:ext>
            </a:extLst>
          </p:cNvPr>
          <p:cNvSpPr/>
          <p:nvPr/>
        </p:nvSpPr>
        <p:spPr>
          <a:xfrm>
            <a:off x="317921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3D45D34E-463C-9394-C178-612059FFE9C8}"/>
              </a:ext>
            </a:extLst>
          </p:cNvPr>
          <p:cNvSpPr/>
          <p:nvPr/>
        </p:nvSpPr>
        <p:spPr>
          <a:xfrm>
            <a:off x="346150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950FCDC-1B98-901F-378A-F896EBC75CCB}"/>
              </a:ext>
            </a:extLst>
          </p:cNvPr>
          <p:cNvSpPr/>
          <p:nvPr/>
        </p:nvSpPr>
        <p:spPr>
          <a:xfrm>
            <a:off x="473181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8820824-6776-29C0-C129-D4593B9CBD39}"/>
              </a:ext>
            </a:extLst>
          </p:cNvPr>
          <p:cNvSpPr/>
          <p:nvPr/>
        </p:nvSpPr>
        <p:spPr>
          <a:xfrm>
            <a:off x="388494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71F54721-8660-2E6B-8A33-52795C7FCAB8}"/>
              </a:ext>
            </a:extLst>
          </p:cNvPr>
          <p:cNvSpPr/>
          <p:nvPr/>
        </p:nvSpPr>
        <p:spPr>
          <a:xfrm>
            <a:off x="515525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E922332-47B4-04A2-B2EE-D091741C00A1}"/>
              </a:ext>
            </a:extLst>
          </p:cNvPr>
          <p:cNvSpPr/>
          <p:nvPr/>
        </p:nvSpPr>
        <p:spPr>
          <a:xfrm>
            <a:off x="557869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19A7EAE-6934-6C31-C23B-4550DC7B08FB}"/>
              </a:ext>
            </a:extLst>
          </p:cNvPr>
          <p:cNvSpPr/>
          <p:nvPr/>
        </p:nvSpPr>
        <p:spPr>
          <a:xfrm>
            <a:off x="600213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29846256-1DD0-E584-F01D-B0B0104C8842}"/>
              </a:ext>
            </a:extLst>
          </p:cNvPr>
          <p:cNvSpPr/>
          <p:nvPr/>
        </p:nvSpPr>
        <p:spPr>
          <a:xfrm>
            <a:off x="134431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B4EFDF6E-D80A-1421-68DE-63E8171B17D0}"/>
              </a:ext>
            </a:extLst>
          </p:cNvPr>
          <p:cNvSpPr/>
          <p:nvPr/>
        </p:nvSpPr>
        <p:spPr>
          <a:xfrm>
            <a:off x="162660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87C797C-A316-CBC6-6A62-883ADB871297}"/>
              </a:ext>
            </a:extLst>
          </p:cNvPr>
          <p:cNvSpPr/>
          <p:nvPr/>
        </p:nvSpPr>
        <p:spPr>
          <a:xfrm>
            <a:off x="247348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E27DF47F-B3B6-64FA-5A50-743BB1947F79}"/>
              </a:ext>
            </a:extLst>
          </p:cNvPr>
          <p:cNvSpPr/>
          <p:nvPr/>
        </p:nvSpPr>
        <p:spPr>
          <a:xfrm>
            <a:off x="190889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9B32C5C2-2969-E59E-0E1F-1DE9F9AE357E}"/>
              </a:ext>
            </a:extLst>
          </p:cNvPr>
          <p:cNvSpPr/>
          <p:nvPr/>
        </p:nvSpPr>
        <p:spPr>
          <a:xfrm>
            <a:off x="275577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DECBCD6F-B4ED-73ED-642A-260CCC38EB2C}"/>
              </a:ext>
            </a:extLst>
          </p:cNvPr>
          <p:cNvSpPr/>
          <p:nvPr/>
        </p:nvSpPr>
        <p:spPr>
          <a:xfrm>
            <a:off x="303806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FD9AC905-7B18-B86C-3063-9CEE51676D0E}"/>
              </a:ext>
            </a:extLst>
          </p:cNvPr>
          <p:cNvSpPr/>
          <p:nvPr/>
        </p:nvSpPr>
        <p:spPr>
          <a:xfrm>
            <a:off x="459067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6E9B267-9674-D7B1-790B-B919D9821E17}"/>
              </a:ext>
            </a:extLst>
          </p:cNvPr>
          <p:cNvSpPr/>
          <p:nvPr/>
        </p:nvSpPr>
        <p:spPr>
          <a:xfrm>
            <a:off x="219119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0598F1F0-FEDB-62F6-E440-75AF44F79CDD}"/>
              </a:ext>
            </a:extLst>
          </p:cNvPr>
          <p:cNvSpPr/>
          <p:nvPr/>
        </p:nvSpPr>
        <p:spPr>
          <a:xfrm>
            <a:off x="332035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0E854931-D2E4-AFFF-8778-3432996FF7CF}"/>
              </a:ext>
            </a:extLst>
          </p:cNvPr>
          <p:cNvSpPr/>
          <p:nvPr/>
        </p:nvSpPr>
        <p:spPr>
          <a:xfrm>
            <a:off x="374379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C203B72D-9103-04C0-1516-474269B39F69}"/>
              </a:ext>
            </a:extLst>
          </p:cNvPr>
          <p:cNvSpPr/>
          <p:nvPr/>
        </p:nvSpPr>
        <p:spPr>
          <a:xfrm>
            <a:off x="501411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4297EF5-57EA-94DC-10D3-22CD8AA57F2B}"/>
              </a:ext>
            </a:extLst>
          </p:cNvPr>
          <p:cNvSpPr/>
          <p:nvPr/>
        </p:nvSpPr>
        <p:spPr>
          <a:xfrm>
            <a:off x="416723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6323B2F-57E9-BC78-25FE-CE46A3429697}"/>
              </a:ext>
            </a:extLst>
          </p:cNvPr>
          <p:cNvSpPr/>
          <p:nvPr/>
        </p:nvSpPr>
        <p:spPr>
          <a:xfrm>
            <a:off x="543754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0F55766A-CD46-9786-FDEE-46AB8F19689A}"/>
              </a:ext>
            </a:extLst>
          </p:cNvPr>
          <p:cNvSpPr/>
          <p:nvPr/>
        </p:nvSpPr>
        <p:spPr>
          <a:xfrm>
            <a:off x="586098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6CD2507-3DAA-1365-8D1E-803D63AD3B40}"/>
              </a:ext>
            </a:extLst>
          </p:cNvPr>
          <p:cNvSpPr/>
          <p:nvPr/>
        </p:nvSpPr>
        <p:spPr>
          <a:xfrm>
            <a:off x="4872965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FB7DECC-A940-05B4-0AA3-B43228D2CFC5}"/>
              </a:ext>
            </a:extLst>
          </p:cNvPr>
          <p:cNvSpPr/>
          <p:nvPr/>
        </p:nvSpPr>
        <p:spPr>
          <a:xfrm>
            <a:off x="360265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22FCC16-CFD4-D078-D312-90A7915B3D1B}"/>
              </a:ext>
            </a:extLst>
          </p:cNvPr>
          <p:cNvSpPr/>
          <p:nvPr/>
        </p:nvSpPr>
        <p:spPr>
          <a:xfrm>
            <a:off x="4026089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84C516E-B96D-4066-8FD1-316FC564C347}"/>
              </a:ext>
            </a:extLst>
          </p:cNvPr>
          <p:cNvSpPr/>
          <p:nvPr/>
        </p:nvSpPr>
        <p:spPr>
          <a:xfrm>
            <a:off x="5296403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028DF7D-0271-4B85-6176-F281C3B17EB5}"/>
              </a:ext>
            </a:extLst>
          </p:cNvPr>
          <p:cNvSpPr/>
          <p:nvPr/>
        </p:nvSpPr>
        <p:spPr>
          <a:xfrm>
            <a:off x="4449527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8546C8C5-F325-99A0-B5DD-56F58B1CF02B}"/>
              </a:ext>
            </a:extLst>
          </p:cNvPr>
          <p:cNvSpPr/>
          <p:nvPr/>
        </p:nvSpPr>
        <p:spPr>
          <a:xfrm>
            <a:off x="5719841" y="539362"/>
            <a:ext cx="91440" cy="914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E402471-0CD2-E74C-D01B-B4A4DC817C3C}"/>
              </a:ext>
            </a:extLst>
          </p:cNvPr>
          <p:cNvSpPr txBox="1"/>
          <p:nvPr/>
        </p:nvSpPr>
        <p:spPr>
          <a:xfrm>
            <a:off x="1266269" y="272075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1…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114B40E-1A8C-34B8-F601-F9BBFAB0D2EA}"/>
              </a:ext>
            </a:extLst>
          </p:cNvPr>
          <p:cNvSpPr txBox="1"/>
          <p:nvPr/>
        </p:nvSpPr>
        <p:spPr>
          <a:xfrm>
            <a:off x="5684379" y="272075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…32</a:t>
            </a:r>
          </a:p>
        </p:txBody>
      </p:sp>
      <p:grpSp>
        <p:nvGrpSpPr>
          <p:cNvPr id="2297" name="Group 2296">
            <a:extLst>
              <a:ext uri="{FF2B5EF4-FFF2-40B4-BE49-F238E27FC236}">
                <a16:creationId xmlns:a16="http://schemas.microsoft.com/office/drawing/2014/main" id="{C733935D-FB70-166B-F6B4-48150689EB1A}"/>
              </a:ext>
            </a:extLst>
          </p:cNvPr>
          <p:cNvGrpSpPr/>
          <p:nvPr/>
        </p:nvGrpSpPr>
        <p:grpSpPr>
          <a:xfrm>
            <a:off x="1013678" y="926573"/>
            <a:ext cx="91440" cy="4749258"/>
            <a:chOff x="1013678" y="926573"/>
            <a:chExt cx="91440" cy="4749258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E9BFC5F-2103-C38B-3B19-4C3ADC706264}"/>
                </a:ext>
              </a:extLst>
            </p:cNvPr>
            <p:cNvSpPr/>
            <p:nvPr/>
          </p:nvSpPr>
          <p:spPr>
            <a:xfrm rot="16200000">
              <a:off x="1013678" y="544324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FD861E36-86CA-72C6-FDCA-90558D9897B1}"/>
                </a:ext>
              </a:extLst>
            </p:cNvPr>
            <p:cNvSpPr/>
            <p:nvPr/>
          </p:nvSpPr>
          <p:spPr>
            <a:xfrm rot="16200000">
              <a:off x="1013678" y="459636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7861C8A6-C424-7F2C-8ACD-00D7E5E0128E}"/>
                </a:ext>
              </a:extLst>
            </p:cNvPr>
            <p:cNvSpPr/>
            <p:nvPr/>
          </p:nvSpPr>
          <p:spPr>
            <a:xfrm rot="16200000">
              <a:off x="1013678" y="516095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5A6A2578-E6A1-14F1-B0C2-F96124BF5DD1}"/>
                </a:ext>
              </a:extLst>
            </p:cNvPr>
            <p:cNvSpPr/>
            <p:nvPr/>
          </p:nvSpPr>
          <p:spPr>
            <a:xfrm rot="16200000">
              <a:off x="1013678" y="431407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BD04A5B-3F3B-6C5C-3FA3-FBF276E40C05}"/>
                </a:ext>
              </a:extLst>
            </p:cNvPr>
            <p:cNvSpPr/>
            <p:nvPr/>
          </p:nvSpPr>
          <p:spPr>
            <a:xfrm rot="16200000">
              <a:off x="1013678" y="403178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8F37AC3-E08A-ACDB-E2DE-E8F8EA808834}"/>
                </a:ext>
              </a:extLst>
            </p:cNvPr>
            <p:cNvSpPr/>
            <p:nvPr/>
          </p:nvSpPr>
          <p:spPr>
            <a:xfrm rot="16200000">
              <a:off x="1013678" y="262032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690E14CD-F9A5-3CF1-E6BB-B522365FE424}"/>
                </a:ext>
              </a:extLst>
            </p:cNvPr>
            <p:cNvSpPr/>
            <p:nvPr/>
          </p:nvSpPr>
          <p:spPr>
            <a:xfrm rot="16200000">
              <a:off x="1013678" y="487866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BF177E0-AB12-EA8F-B01D-C23616332CC7}"/>
                </a:ext>
              </a:extLst>
            </p:cNvPr>
            <p:cNvSpPr/>
            <p:nvPr/>
          </p:nvSpPr>
          <p:spPr>
            <a:xfrm rot="16200000">
              <a:off x="1013678" y="374949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643A1B31-4FD9-A90E-DD52-096856762753}"/>
                </a:ext>
              </a:extLst>
            </p:cNvPr>
            <p:cNvSpPr/>
            <p:nvPr/>
          </p:nvSpPr>
          <p:spPr>
            <a:xfrm rot="16200000">
              <a:off x="1013678" y="346720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B762B0-BB33-2572-26FB-7004A71F847B}"/>
                </a:ext>
              </a:extLst>
            </p:cNvPr>
            <p:cNvSpPr/>
            <p:nvPr/>
          </p:nvSpPr>
          <p:spPr>
            <a:xfrm rot="16200000">
              <a:off x="1013678" y="219688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F7C03A8-54DF-A4FF-ACD5-BB784BA34137}"/>
                </a:ext>
              </a:extLst>
            </p:cNvPr>
            <p:cNvSpPr/>
            <p:nvPr/>
          </p:nvSpPr>
          <p:spPr>
            <a:xfrm rot="16200000">
              <a:off x="1013678" y="304376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35F8B8FD-1752-9587-D610-AFB81BE27135}"/>
                </a:ext>
              </a:extLst>
            </p:cNvPr>
            <p:cNvSpPr/>
            <p:nvPr/>
          </p:nvSpPr>
          <p:spPr>
            <a:xfrm rot="16200000">
              <a:off x="1013678" y="177344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155852F-13B2-58BB-E2AD-EA22AFABD824}"/>
                </a:ext>
              </a:extLst>
            </p:cNvPr>
            <p:cNvSpPr/>
            <p:nvPr/>
          </p:nvSpPr>
          <p:spPr>
            <a:xfrm rot="16200000">
              <a:off x="1013678" y="135001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7658FAD0-0B44-9ACF-D95A-082E103933FA}"/>
                </a:ext>
              </a:extLst>
            </p:cNvPr>
            <p:cNvSpPr/>
            <p:nvPr/>
          </p:nvSpPr>
          <p:spPr>
            <a:xfrm rot="16200000">
              <a:off x="1013678" y="92657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07A19A0-0757-FF33-950D-AAD8E0DA4AE1}"/>
                </a:ext>
              </a:extLst>
            </p:cNvPr>
            <p:cNvSpPr/>
            <p:nvPr/>
          </p:nvSpPr>
          <p:spPr>
            <a:xfrm rot="16200000">
              <a:off x="1013678" y="558439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8FAD58D-7BD3-769C-D036-690415EE133F}"/>
                </a:ext>
              </a:extLst>
            </p:cNvPr>
            <p:cNvSpPr/>
            <p:nvPr/>
          </p:nvSpPr>
          <p:spPr>
            <a:xfrm rot="16200000">
              <a:off x="1013678" y="530209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EADB56E-A744-3125-41C6-6EAFD03D8B05}"/>
                </a:ext>
              </a:extLst>
            </p:cNvPr>
            <p:cNvSpPr/>
            <p:nvPr/>
          </p:nvSpPr>
          <p:spPr>
            <a:xfrm rot="16200000">
              <a:off x="1013678" y="445522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57B8132-E4BE-639A-D598-AF8E4063F3A4}"/>
                </a:ext>
              </a:extLst>
            </p:cNvPr>
            <p:cNvSpPr/>
            <p:nvPr/>
          </p:nvSpPr>
          <p:spPr>
            <a:xfrm rot="16200000">
              <a:off x="1013678" y="501980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9F8B22D-CBED-A527-88E5-0A0864FF819A}"/>
                </a:ext>
              </a:extLst>
            </p:cNvPr>
            <p:cNvSpPr/>
            <p:nvPr/>
          </p:nvSpPr>
          <p:spPr>
            <a:xfrm rot="16200000">
              <a:off x="1013678" y="417293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7098151-9294-9101-DC85-98D59C5CB9EA}"/>
                </a:ext>
              </a:extLst>
            </p:cNvPr>
            <p:cNvSpPr/>
            <p:nvPr/>
          </p:nvSpPr>
          <p:spPr>
            <a:xfrm rot="16200000">
              <a:off x="1013678" y="389063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CECDBC37-8EAB-0DE9-510B-32BDB18CBBE6}"/>
                </a:ext>
              </a:extLst>
            </p:cNvPr>
            <p:cNvSpPr/>
            <p:nvPr/>
          </p:nvSpPr>
          <p:spPr>
            <a:xfrm rot="16200000">
              <a:off x="1013678" y="233803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CBF9484-57A4-9FBE-7A91-D12E551108C1}"/>
                </a:ext>
              </a:extLst>
            </p:cNvPr>
            <p:cNvSpPr/>
            <p:nvPr/>
          </p:nvSpPr>
          <p:spPr>
            <a:xfrm rot="16200000">
              <a:off x="1013678" y="473751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5725A40E-F24A-B703-E1CB-39E1D4790346}"/>
                </a:ext>
              </a:extLst>
            </p:cNvPr>
            <p:cNvSpPr/>
            <p:nvPr/>
          </p:nvSpPr>
          <p:spPr>
            <a:xfrm rot="16200000">
              <a:off x="1013678" y="360834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4B661319-8A3A-5B92-8347-C568B39F3C02}"/>
                </a:ext>
              </a:extLst>
            </p:cNvPr>
            <p:cNvSpPr/>
            <p:nvPr/>
          </p:nvSpPr>
          <p:spPr>
            <a:xfrm rot="16200000">
              <a:off x="1013678" y="318490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821ABC1B-2D5C-5901-AFAC-670CFB7EACCA}"/>
                </a:ext>
              </a:extLst>
            </p:cNvPr>
            <p:cNvSpPr/>
            <p:nvPr/>
          </p:nvSpPr>
          <p:spPr>
            <a:xfrm rot="16200000">
              <a:off x="1013678" y="191459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0B8C2A9-CD0F-7AD1-ECCF-7350DB89D1DA}"/>
                </a:ext>
              </a:extLst>
            </p:cNvPr>
            <p:cNvSpPr/>
            <p:nvPr/>
          </p:nvSpPr>
          <p:spPr>
            <a:xfrm rot="16200000">
              <a:off x="1013678" y="276147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2BC6BE95-6821-1F1B-38F4-F8921832D742}"/>
                </a:ext>
              </a:extLst>
            </p:cNvPr>
            <p:cNvSpPr/>
            <p:nvPr/>
          </p:nvSpPr>
          <p:spPr>
            <a:xfrm rot="16200000">
              <a:off x="1013678" y="149115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C74786AB-BF7A-37B5-CC14-AEA457D7DD23}"/>
                </a:ext>
              </a:extLst>
            </p:cNvPr>
            <p:cNvSpPr/>
            <p:nvPr/>
          </p:nvSpPr>
          <p:spPr>
            <a:xfrm rot="16200000">
              <a:off x="1013678" y="106771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21804C47-6D1D-88FD-918E-C2662AE457E3}"/>
                </a:ext>
              </a:extLst>
            </p:cNvPr>
            <p:cNvSpPr/>
            <p:nvPr/>
          </p:nvSpPr>
          <p:spPr>
            <a:xfrm rot="16200000">
              <a:off x="1013678" y="205574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409F72B6-38FF-F20D-F89C-95F3FA2EA736}"/>
                </a:ext>
              </a:extLst>
            </p:cNvPr>
            <p:cNvSpPr/>
            <p:nvPr/>
          </p:nvSpPr>
          <p:spPr>
            <a:xfrm rot="16200000">
              <a:off x="1013678" y="332605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8034D4B6-4B9A-1135-EE0B-FD3E43F02C3A}"/>
                </a:ext>
              </a:extLst>
            </p:cNvPr>
            <p:cNvSpPr/>
            <p:nvPr/>
          </p:nvSpPr>
          <p:spPr>
            <a:xfrm rot="16200000">
              <a:off x="1013678" y="290261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81F582A-EC73-D4D9-4DF1-F6431B798E69}"/>
                </a:ext>
              </a:extLst>
            </p:cNvPr>
            <p:cNvSpPr/>
            <p:nvPr/>
          </p:nvSpPr>
          <p:spPr>
            <a:xfrm rot="16200000">
              <a:off x="1013678" y="163230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8E113E20-7C62-60B1-9CD0-73C82735B77E}"/>
                </a:ext>
              </a:extLst>
            </p:cNvPr>
            <p:cNvSpPr/>
            <p:nvPr/>
          </p:nvSpPr>
          <p:spPr>
            <a:xfrm rot="16200000">
              <a:off x="1013678" y="247917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0CE502A-DA32-2864-3680-3506C581E20F}"/>
                </a:ext>
              </a:extLst>
            </p:cNvPr>
            <p:cNvSpPr/>
            <p:nvPr/>
          </p:nvSpPr>
          <p:spPr>
            <a:xfrm rot="16200000">
              <a:off x="1013678" y="120886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296" name="Group 2295">
            <a:extLst>
              <a:ext uri="{FF2B5EF4-FFF2-40B4-BE49-F238E27FC236}">
                <a16:creationId xmlns:a16="http://schemas.microsoft.com/office/drawing/2014/main" id="{ABBA7D19-4CCB-F8AB-4553-35B5A33E6E43}"/>
              </a:ext>
            </a:extLst>
          </p:cNvPr>
          <p:cNvGrpSpPr/>
          <p:nvPr/>
        </p:nvGrpSpPr>
        <p:grpSpPr>
          <a:xfrm>
            <a:off x="1418521" y="6008910"/>
            <a:ext cx="4749258" cy="91440"/>
            <a:chOff x="1418521" y="6008910"/>
            <a:chExt cx="4749258" cy="91440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3497EB18-2972-78CD-1DA6-4D789CDE52AA}"/>
                </a:ext>
              </a:extLst>
            </p:cNvPr>
            <p:cNvSpPr/>
            <p:nvPr/>
          </p:nvSpPr>
          <p:spPr>
            <a:xfrm>
              <a:off x="155966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DF15FC55-24B9-2DF6-35D9-AFDB921E7742}"/>
                </a:ext>
              </a:extLst>
            </p:cNvPr>
            <p:cNvSpPr/>
            <p:nvPr/>
          </p:nvSpPr>
          <p:spPr>
            <a:xfrm>
              <a:off x="240654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83C190A-3C34-320E-E37C-EB9A22FEC18F}"/>
                </a:ext>
              </a:extLst>
            </p:cNvPr>
            <p:cNvSpPr/>
            <p:nvPr/>
          </p:nvSpPr>
          <p:spPr>
            <a:xfrm>
              <a:off x="184195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F3907548-87C1-D6D6-AB21-66A2A2788C2A}"/>
                </a:ext>
              </a:extLst>
            </p:cNvPr>
            <p:cNvSpPr/>
            <p:nvPr/>
          </p:nvSpPr>
          <p:spPr>
            <a:xfrm>
              <a:off x="268883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6F7C1D9-8EBF-6B05-AED1-B02E619897FC}"/>
                </a:ext>
              </a:extLst>
            </p:cNvPr>
            <p:cNvSpPr/>
            <p:nvPr/>
          </p:nvSpPr>
          <p:spPr>
            <a:xfrm>
              <a:off x="297112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BF35A7D8-29B4-732D-C157-86B911702294}"/>
                </a:ext>
              </a:extLst>
            </p:cNvPr>
            <p:cNvSpPr/>
            <p:nvPr/>
          </p:nvSpPr>
          <p:spPr>
            <a:xfrm>
              <a:off x="438258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B1110A7-58AD-1AE6-FAA0-6E03C05F47DA}"/>
                </a:ext>
              </a:extLst>
            </p:cNvPr>
            <p:cNvSpPr/>
            <p:nvPr/>
          </p:nvSpPr>
          <p:spPr>
            <a:xfrm>
              <a:off x="212425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7A7FA1E-4323-D9D5-F514-E5CC363918C1}"/>
                </a:ext>
              </a:extLst>
            </p:cNvPr>
            <p:cNvSpPr/>
            <p:nvPr/>
          </p:nvSpPr>
          <p:spPr>
            <a:xfrm>
              <a:off x="325341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194FCD4-ED03-4C42-69EE-564ADBB6FC53}"/>
                </a:ext>
              </a:extLst>
            </p:cNvPr>
            <p:cNvSpPr/>
            <p:nvPr/>
          </p:nvSpPr>
          <p:spPr>
            <a:xfrm>
              <a:off x="353571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E4F4F1AA-D204-0471-6636-E8E56A6FAF2C}"/>
                </a:ext>
              </a:extLst>
            </p:cNvPr>
            <p:cNvSpPr/>
            <p:nvPr/>
          </p:nvSpPr>
          <p:spPr>
            <a:xfrm>
              <a:off x="480602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CE4A508-FFB0-E035-8C93-7718D528AFBE}"/>
                </a:ext>
              </a:extLst>
            </p:cNvPr>
            <p:cNvSpPr/>
            <p:nvPr/>
          </p:nvSpPr>
          <p:spPr>
            <a:xfrm>
              <a:off x="395914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912C8E70-73D4-7FA6-053F-1F5D521558EE}"/>
                </a:ext>
              </a:extLst>
            </p:cNvPr>
            <p:cNvSpPr/>
            <p:nvPr/>
          </p:nvSpPr>
          <p:spPr>
            <a:xfrm>
              <a:off x="522946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3C2F1DE1-B243-900B-587F-0A4EB7DE3D48}"/>
                </a:ext>
              </a:extLst>
            </p:cNvPr>
            <p:cNvSpPr/>
            <p:nvPr/>
          </p:nvSpPr>
          <p:spPr>
            <a:xfrm>
              <a:off x="565290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0D65FF0B-199E-82A9-006E-2B939DEC5060}"/>
                </a:ext>
              </a:extLst>
            </p:cNvPr>
            <p:cNvSpPr/>
            <p:nvPr/>
          </p:nvSpPr>
          <p:spPr>
            <a:xfrm>
              <a:off x="607633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CDEA2B29-3D72-5885-F05A-6F033189D344}"/>
                </a:ext>
              </a:extLst>
            </p:cNvPr>
            <p:cNvSpPr/>
            <p:nvPr/>
          </p:nvSpPr>
          <p:spPr>
            <a:xfrm>
              <a:off x="141852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E5E73D63-067B-F521-9612-7B2FCEE4EB42}"/>
                </a:ext>
              </a:extLst>
            </p:cNvPr>
            <p:cNvSpPr/>
            <p:nvPr/>
          </p:nvSpPr>
          <p:spPr>
            <a:xfrm>
              <a:off x="170081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D9CBC2E9-4F83-5991-19B4-149FD947F3BE}"/>
                </a:ext>
              </a:extLst>
            </p:cNvPr>
            <p:cNvSpPr/>
            <p:nvPr/>
          </p:nvSpPr>
          <p:spPr>
            <a:xfrm>
              <a:off x="254768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C2AE7744-D0B0-A372-4D46-0775FF75F4F0}"/>
                </a:ext>
              </a:extLst>
            </p:cNvPr>
            <p:cNvSpPr/>
            <p:nvPr/>
          </p:nvSpPr>
          <p:spPr>
            <a:xfrm>
              <a:off x="198310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0E0B80A-AA6F-CD9D-86FF-442CF6EE7124}"/>
                </a:ext>
              </a:extLst>
            </p:cNvPr>
            <p:cNvSpPr/>
            <p:nvPr/>
          </p:nvSpPr>
          <p:spPr>
            <a:xfrm>
              <a:off x="282998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C04FA87-49CF-2F2F-4D92-689A727FB32F}"/>
                </a:ext>
              </a:extLst>
            </p:cNvPr>
            <p:cNvSpPr/>
            <p:nvPr/>
          </p:nvSpPr>
          <p:spPr>
            <a:xfrm>
              <a:off x="311227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F16356D-0977-998D-B190-95838E034E48}"/>
                </a:ext>
              </a:extLst>
            </p:cNvPr>
            <p:cNvSpPr/>
            <p:nvPr/>
          </p:nvSpPr>
          <p:spPr>
            <a:xfrm>
              <a:off x="466487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1551CFA-64C1-C738-92AB-0663A979C79F}"/>
                </a:ext>
              </a:extLst>
            </p:cNvPr>
            <p:cNvSpPr/>
            <p:nvPr/>
          </p:nvSpPr>
          <p:spPr>
            <a:xfrm>
              <a:off x="226539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FD490612-D828-1522-C5BB-D08B6F92F3B1}"/>
                </a:ext>
              </a:extLst>
            </p:cNvPr>
            <p:cNvSpPr/>
            <p:nvPr/>
          </p:nvSpPr>
          <p:spPr>
            <a:xfrm>
              <a:off x="339456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65D9FB7-2EB0-B0A1-A779-20BA63953A5A}"/>
                </a:ext>
              </a:extLst>
            </p:cNvPr>
            <p:cNvSpPr/>
            <p:nvPr/>
          </p:nvSpPr>
          <p:spPr>
            <a:xfrm>
              <a:off x="381800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7F71F071-D719-C0F0-2230-1F6F8FAA8D4C}"/>
                </a:ext>
              </a:extLst>
            </p:cNvPr>
            <p:cNvSpPr/>
            <p:nvPr/>
          </p:nvSpPr>
          <p:spPr>
            <a:xfrm>
              <a:off x="508831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076AC5E-CE19-117E-841F-AA6BB908E1DD}"/>
                </a:ext>
              </a:extLst>
            </p:cNvPr>
            <p:cNvSpPr/>
            <p:nvPr/>
          </p:nvSpPr>
          <p:spPr>
            <a:xfrm>
              <a:off x="424144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975A19EA-4E48-3BEF-F6A8-0E100F0BA081}"/>
                </a:ext>
              </a:extLst>
            </p:cNvPr>
            <p:cNvSpPr/>
            <p:nvPr/>
          </p:nvSpPr>
          <p:spPr>
            <a:xfrm>
              <a:off x="551175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BACFD5D-C318-357D-AD34-5DD3608626D9}"/>
                </a:ext>
              </a:extLst>
            </p:cNvPr>
            <p:cNvSpPr/>
            <p:nvPr/>
          </p:nvSpPr>
          <p:spPr>
            <a:xfrm>
              <a:off x="593519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4606DB61-9ABE-692C-F4F1-03D7B74A4108}"/>
                </a:ext>
              </a:extLst>
            </p:cNvPr>
            <p:cNvSpPr/>
            <p:nvPr/>
          </p:nvSpPr>
          <p:spPr>
            <a:xfrm>
              <a:off x="4947171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3BC8FCA-CF63-E6CC-6287-A76C2D93120F}"/>
                </a:ext>
              </a:extLst>
            </p:cNvPr>
            <p:cNvSpPr/>
            <p:nvPr/>
          </p:nvSpPr>
          <p:spPr>
            <a:xfrm>
              <a:off x="367685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3C9F87E-BF24-5409-83E4-1AD5C4FD219B}"/>
                </a:ext>
              </a:extLst>
            </p:cNvPr>
            <p:cNvSpPr/>
            <p:nvPr/>
          </p:nvSpPr>
          <p:spPr>
            <a:xfrm>
              <a:off x="4100295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CAD34DD-8EE4-1244-8F43-145DFFE0DE36}"/>
                </a:ext>
              </a:extLst>
            </p:cNvPr>
            <p:cNvSpPr/>
            <p:nvPr/>
          </p:nvSpPr>
          <p:spPr>
            <a:xfrm>
              <a:off x="5370609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AE48252-E45E-7E44-B8E8-582F45269E5D}"/>
                </a:ext>
              </a:extLst>
            </p:cNvPr>
            <p:cNvSpPr/>
            <p:nvPr/>
          </p:nvSpPr>
          <p:spPr>
            <a:xfrm>
              <a:off x="4523733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159CD91-4D88-D150-C5EE-5D0438A7ECB7}"/>
                </a:ext>
              </a:extLst>
            </p:cNvPr>
            <p:cNvSpPr/>
            <p:nvPr/>
          </p:nvSpPr>
          <p:spPr>
            <a:xfrm>
              <a:off x="5794047" y="60089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5E0A4E43-6808-00D1-477A-7F2781185533}"/>
              </a:ext>
            </a:extLst>
          </p:cNvPr>
          <p:cNvSpPr txBox="1"/>
          <p:nvPr/>
        </p:nvSpPr>
        <p:spPr>
          <a:xfrm>
            <a:off x="620895" y="5458102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97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4335221A-2B78-666A-CD91-76BDD59CC8FF}"/>
              </a:ext>
            </a:extLst>
          </p:cNvPr>
          <p:cNvSpPr txBox="1"/>
          <p:nvPr/>
        </p:nvSpPr>
        <p:spPr>
          <a:xfrm>
            <a:off x="527135" y="774884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128</a:t>
            </a:r>
          </a:p>
        </p:txBody>
      </p:sp>
      <p:sp>
        <p:nvSpPr>
          <p:cNvPr id="2287" name="TextBox 2286">
            <a:extLst>
              <a:ext uri="{FF2B5EF4-FFF2-40B4-BE49-F238E27FC236}">
                <a16:creationId xmlns:a16="http://schemas.microsoft.com/office/drawing/2014/main" id="{6F532389-204A-F9C3-ECBA-196CA1267427}"/>
              </a:ext>
            </a:extLst>
          </p:cNvPr>
          <p:cNvSpPr txBox="1"/>
          <p:nvPr/>
        </p:nvSpPr>
        <p:spPr>
          <a:xfrm>
            <a:off x="2266682" y="1850388"/>
            <a:ext cx="127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  <a:p>
            <a:r>
              <a:rPr lang="en-US" sz="1600" dirty="0"/>
              <a:t>pitch</a:t>
            </a:r>
          </a:p>
        </p:txBody>
      </p:sp>
      <p:cxnSp>
        <p:nvCxnSpPr>
          <p:cNvPr id="2290" name="Straight Arrow Connector 2289">
            <a:extLst>
              <a:ext uri="{FF2B5EF4-FFF2-40B4-BE49-F238E27FC236}">
                <a16:creationId xmlns:a16="http://schemas.microsoft.com/office/drawing/2014/main" id="{61663173-3EFA-8D7D-2212-8C170B218C4C}"/>
              </a:ext>
            </a:extLst>
          </p:cNvPr>
          <p:cNvCxnSpPr>
            <a:cxnSpLocks/>
          </p:cNvCxnSpPr>
          <p:nvPr/>
        </p:nvCxnSpPr>
        <p:spPr>
          <a:xfrm flipH="1">
            <a:off x="2584528" y="2523576"/>
            <a:ext cx="292030" cy="2926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1" name="Straight Arrow Connector 2290">
            <a:extLst>
              <a:ext uri="{FF2B5EF4-FFF2-40B4-BE49-F238E27FC236}">
                <a16:creationId xmlns:a16="http://schemas.microsoft.com/office/drawing/2014/main" id="{8EBE174E-30C7-2099-18BE-A14AC0C56189}"/>
              </a:ext>
            </a:extLst>
          </p:cNvPr>
          <p:cNvCxnSpPr>
            <a:cxnSpLocks/>
          </p:cNvCxnSpPr>
          <p:nvPr/>
        </p:nvCxnSpPr>
        <p:spPr>
          <a:xfrm flipH="1">
            <a:off x="2968439" y="2141588"/>
            <a:ext cx="292030" cy="29265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2" name="Straight Arrow Connector 2291">
            <a:extLst>
              <a:ext uri="{FF2B5EF4-FFF2-40B4-BE49-F238E27FC236}">
                <a16:creationId xmlns:a16="http://schemas.microsoft.com/office/drawing/2014/main" id="{DA1621B4-E6C0-716E-90F9-395AC43C9D25}"/>
              </a:ext>
            </a:extLst>
          </p:cNvPr>
          <p:cNvCxnSpPr>
            <a:cxnSpLocks/>
          </p:cNvCxnSpPr>
          <p:nvPr/>
        </p:nvCxnSpPr>
        <p:spPr>
          <a:xfrm flipH="1" flipV="1">
            <a:off x="2792314" y="2468386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3" name="Straight Arrow Connector 2292">
            <a:extLst>
              <a:ext uri="{FF2B5EF4-FFF2-40B4-BE49-F238E27FC236}">
                <a16:creationId xmlns:a16="http://schemas.microsoft.com/office/drawing/2014/main" id="{EC23EC21-1C96-4BD9-0900-99BB11A02F86}"/>
              </a:ext>
            </a:extLst>
          </p:cNvPr>
          <p:cNvCxnSpPr>
            <a:cxnSpLocks/>
          </p:cNvCxnSpPr>
          <p:nvPr/>
        </p:nvCxnSpPr>
        <p:spPr>
          <a:xfrm flipH="1" flipV="1">
            <a:off x="2925039" y="2381274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91B9604-338F-C844-8204-A42B8BF35250}"/>
              </a:ext>
            </a:extLst>
          </p:cNvPr>
          <p:cNvGrpSpPr/>
          <p:nvPr/>
        </p:nvGrpSpPr>
        <p:grpSpPr>
          <a:xfrm>
            <a:off x="3076291" y="4480466"/>
            <a:ext cx="890016" cy="1207008"/>
            <a:chOff x="3864864" y="4751832"/>
            <a:chExt cx="890016" cy="1207008"/>
          </a:xfrm>
        </p:grpSpPr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C052642-F556-5848-976F-FE1D5F68B149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5C3E2E6-22A0-8744-A1FC-DA68F9DF5D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796D8FA4-3020-C748-B8A8-D4A324DD77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F004E0C4-20EB-0B43-8CB8-397493ACBB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69A40E-4100-714E-BE75-D1B8F092E877}"/>
              </a:ext>
            </a:extLst>
          </p:cNvPr>
          <p:cNvGrpSpPr/>
          <p:nvPr/>
        </p:nvGrpSpPr>
        <p:grpSpPr>
          <a:xfrm>
            <a:off x="4744319" y="2570619"/>
            <a:ext cx="1207008" cy="890016"/>
            <a:chOff x="5535168" y="2606040"/>
            <a:chExt cx="1207008" cy="890016"/>
          </a:xfrm>
        </p:grpSpPr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C0BD754A-7199-644E-92BC-C876BF960401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378192EC-9AF6-CE41-AA39-5FE4A45AA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6579B764-9CF5-6A4E-A6F1-6EEA498D21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B44B327B-B4E6-0645-9248-CFBFD7D2CD7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CD89EE-953D-0740-A159-935992587A54}"/>
              </a:ext>
            </a:extLst>
          </p:cNvPr>
          <p:cNvSpPr txBox="1"/>
          <p:nvPr/>
        </p:nvSpPr>
        <p:spPr>
          <a:xfrm>
            <a:off x="3172037" y="715706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 + 16 + 16 + 16 wires 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B48C7C83-39C9-6D46-A27D-CFFA5714ABF8}"/>
              </a:ext>
            </a:extLst>
          </p:cNvPr>
          <p:cNvSpPr txBox="1"/>
          <p:nvPr/>
        </p:nvSpPr>
        <p:spPr>
          <a:xfrm>
            <a:off x="2713456" y="5672828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 + 16 + 16 + 16 wires 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DD470AB7-9BEF-974B-9D84-6BFACF710C68}"/>
              </a:ext>
            </a:extLst>
          </p:cNvPr>
          <p:cNvSpPr txBox="1"/>
          <p:nvPr/>
        </p:nvSpPr>
        <p:spPr>
          <a:xfrm>
            <a:off x="1141477" y="260344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1…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73052561-9058-ED4F-A1B3-EB4F3D1045BD}"/>
              </a:ext>
            </a:extLst>
          </p:cNvPr>
          <p:cNvSpPr txBox="1"/>
          <p:nvPr/>
        </p:nvSpPr>
        <p:spPr>
          <a:xfrm>
            <a:off x="5830063" y="260344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…64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1B57D1AA-3A29-BB4F-8FC0-2E9AA5EC3DAA}"/>
              </a:ext>
            </a:extLst>
          </p:cNvPr>
          <p:cNvSpPr txBox="1"/>
          <p:nvPr/>
        </p:nvSpPr>
        <p:spPr>
          <a:xfrm>
            <a:off x="6452997" y="657846"/>
            <a:ext cx="53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65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414846C8-5184-6E45-9109-DC1E9161C7BA}"/>
              </a:ext>
            </a:extLst>
          </p:cNvPr>
          <p:cNvSpPr txBox="1"/>
          <p:nvPr/>
        </p:nvSpPr>
        <p:spPr>
          <a:xfrm>
            <a:off x="6452997" y="5601178"/>
            <a:ext cx="53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128</a:t>
            </a:r>
          </a:p>
        </p:txBody>
      </p: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62727387-B75A-A847-A295-F95C3F1224FB}"/>
              </a:ext>
            </a:extLst>
          </p:cNvPr>
          <p:cNvGrpSpPr/>
          <p:nvPr/>
        </p:nvGrpSpPr>
        <p:grpSpPr>
          <a:xfrm rot="10800000">
            <a:off x="1658971" y="3438050"/>
            <a:ext cx="1207008" cy="890016"/>
            <a:chOff x="5535168" y="2606040"/>
            <a:chExt cx="1207008" cy="890016"/>
          </a:xfrm>
        </p:grpSpPr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D096FF53-2D33-A14C-B3E1-885DA5D0B785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1865265-3AC6-7943-8665-B0DB24577AF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078E0ACB-E85F-FF41-AB92-E20686AC6AD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61C8B7C-18B1-5F46-8D3D-1379DF0AA1E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FBB368EC-5C5A-B342-AAE9-BE90C49E28F3}"/>
              </a:ext>
            </a:extLst>
          </p:cNvPr>
          <p:cNvGrpSpPr/>
          <p:nvPr/>
        </p:nvGrpSpPr>
        <p:grpSpPr>
          <a:xfrm rot="10800000">
            <a:off x="3654082" y="1018014"/>
            <a:ext cx="890016" cy="1207008"/>
            <a:chOff x="3864864" y="4751832"/>
            <a:chExt cx="890016" cy="1207008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B1AC858-9E9B-A54E-9CDA-2472536C71A1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2296406-836B-BD44-A2C3-71AC0AED77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6928C447-C81D-1342-A439-05D0F90BB8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05B5D68E-5994-E44E-955A-4E8E2D6CE6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2513DA3B-840A-214C-B38B-CDF11CB2E074}"/>
              </a:ext>
            </a:extLst>
          </p:cNvPr>
          <p:cNvCxnSpPr>
            <a:cxnSpLocks/>
          </p:cNvCxnSpPr>
          <p:nvPr/>
        </p:nvCxnSpPr>
        <p:spPr>
          <a:xfrm flipV="1">
            <a:off x="436514" y="371058"/>
            <a:ext cx="0" cy="5921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id="{6EFA89F6-B207-9C48-8040-36B338018012}"/>
              </a:ext>
            </a:extLst>
          </p:cNvPr>
          <p:cNvSpPr txBox="1"/>
          <p:nvPr/>
        </p:nvSpPr>
        <p:spPr>
          <a:xfrm rot="16200000">
            <a:off x="-1018483" y="3271393"/>
            <a:ext cx="254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mm x 10 mm chip size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BFF7FD6-8D8E-474F-B8F4-1DFBBA97EE37}"/>
              </a:ext>
            </a:extLst>
          </p:cNvPr>
          <p:cNvCxnSpPr>
            <a:cxnSpLocks/>
          </p:cNvCxnSpPr>
          <p:nvPr/>
        </p:nvCxnSpPr>
        <p:spPr>
          <a:xfrm>
            <a:off x="1214411" y="294699"/>
            <a:ext cx="5094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FB06CF48-2C23-CE49-8E32-2E2C7FD377AC}"/>
              </a:ext>
            </a:extLst>
          </p:cNvPr>
          <p:cNvSpPr txBox="1"/>
          <p:nvPr/>
        </p:nvSpPr>
        <p:spPr>
          <a:xfrm>
            <a:off x="1952244" y="0"/>
            <a:ext cx="388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9.6 mm for bond pads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1DE29D-8009-D441-89DE-50F34D73A98D}"/>
              </a:ext>
            </a:extLst>
          </p:cNvPr>
          <p:cNvCxnSpPr>
            <a:cxnSpLocks/>
          </p:cNvCxnSpPr>
          <p:nvPr/>
        </p:nvCxnSpPr>
        <p:spPr>
          <a:xfrm flipH="1">
            <a:off x="4680592" y="4315121"/>
            <a:ext cx="292030" cy="2926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0FB5A94-3BC4-0245-85DD-B3CCBD16AA05}"/>
              </a:ext>
            </a:extLst>
          </p:cNvPr>
          <p:cNvSpPr txBox="1"/>
          <p:nvPr/>
        </p:nvSpPr>
        <p:spPr>
          <a:xfrm>
            <a:off x="5018323" y="4257134"/>
            <a:ext cx="1366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  <a:p>
            <a:r>
              <a:rPr lang="en-US" sz="1600" dirty="0"/>
              <a:t>pitch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8F609F6-B4D9-F543-987A-C72E84606E44}"/>
              </a:ext>
            </a:extLst>
          </p:cNvPr>
          <p:cNvCxnSpPr>
            <a:cxnSpLocks/>
          </p:cNvCxnSpPr>
          <p:nvPr/>
        </p:nvCxnSpPr>
        <p:spPr>
          <a:xfrm flipH="1">
            <a:off x="5064503" y="3933133"/>
            <a:ext cx="292030" cy="29265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30CDCDB2-3DE1-1047-B46A-F389EC6C64EF}"/>
              </a:ext>
            </a:extLst>
          </p:cNvPr>
          <p:cNvSpPr txBox="1"/>
          <p:nvPr/>
        </p:nvSpPr>
        <p:spPr>
          <a:xfrm>
            <a:off x="1214411" y="6287411"/>
            <a:ext cx="1432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Pixel pitch?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E2E7DB4-3A3C-9147-A7D2-1BC1A8119026}"/>
              </a:ext>
            </a:extLst>
          </p:cNvPr>
          <p:cNvCxnSpPr>
            <a:cxnSpLocks/>
          </p:cNvCxnSpPr>
          <p:nvPr/>
        </p:nvCxnSpPr>
        <p:spPr>
          <a:xfrm flipH="1" flipV="1">
            <a:off x="1968192" y="6212779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4D886C0-4B77-144A-8968-9ABD80906A72}"/>
              </a:ext>
            </a:extLst>
          </p:cNvPr>
          <p:cNvCxnSpPr>
            <a:cxnSpLocks/>
          </p:cNvCxnSpPr>
          <p:nvPr/>
        </p:nvCxnSpPr>
        <p:spPr>
          <a:xfrm flipH="1" flipV="1">
            <a:off x="2030712" y="6154095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FEB98B4-4497-2B44-B344-55E878C39760}"/>
              </a:ext>
            </a:extLst>
          </p:cNvPr>
          <p:cNvCxnSpPr>
            <a:cxnSpLocks/>
          </p:cNvCxnSpPr>
          <p:nvPr/>
        </p:nvCxnSpPr>
        <p:spPr>
          <a:xfrm flipV="1">
            <a:off x="1519085" y="6152757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16E29A41-8B6C-1A43-8438-26B5B1C8A98F}"/>
              </a:ext>
            </a:extLst>
          </p:cNvPr>
          <p:cNvCxnSpPr>
            <a:cxnSpLocks/>
          </p:cNvCxnSpPr>
          <p:nvPr/>
        </p:nvCxnSpPr>
        <p:spPr>
          <a:xfrm flipV="1">
            <a:off x="1578095" y="6213791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44AC524-2403-F244-883C-E881886B75E7}"/>
              </a:ext>
            </a:extLst>
          </p:cNvPr>
          <p:cNvSpPr txBox="1"/>
          <p:nvPr/>
        </p:nvSpPr>
        <p:spPr>
          <a:xfrm>
            <a:off x="4714486" y="1547985"/>
            <a:ext cx="126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STJ+300µm</a:t>
            </a:r>
          </a:p>
          <a:p>
            <a:pPr algn="r"/>
            <a:r>
              <a:rPr lang="en-US" sz="1600" dirty="0"/>
              <a:t>pitch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884279B-5C11-084F-994B-E17B4441FD0E}"/>
              </a:ext>
            </a:extLst>
          </p:cNvPr>
          <p:cNvCxnSpPr>
            <a:cxnSpLocks/>
          </p:cNvCxnSpPr>
          <p:nvPr/>
        </p:nvCxnSpPr>
        <p:spPr>
          <a:xfrm>
            <a:off x="4975395" y="1869338"/>
            <a:ext cx="292030" cy="292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55FC20F-6653-974D-ABAD-6EBCF6355AB4}"/>
              </a:ext>
            </a:extLst>
          </p:cNvPr>
          <p:cNvCxnSpPr>
            <a:cxnSpLocks/>
          </p:cNvCxnSpPr>
          <p:nvPr/>
        </p:nvCxnSpPr>
        <p:spPr>
          <a:xfrm flipH="1" flipV="1">
            <a:off x="4709640" y="4060473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6A3B7EC-5B02-554B-BB46-6440EDFFECFE}"/>
              </a:ext>
            </a:extLst>
          </p:cNvPr>
          <p:cNvCxnSpPr>
            <a:cxnSpLocks/>
          </p:cNvCxnSpPr>
          <p:nvPr/>
        </p:nvCxnSpPr>
        <p:spPr>
          <a:xfrm flipH="1" flipV="1">
            <a:off x="4780272" y="3952358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1B3288E-3F55-4D40-B757-D3D5D138E49C}"/>
              </a:ext>
            </a:extLst>
          </p:cNvPr>
          <p:cNvCxnSpPr>
            <a:cxnSpLocks/>
          </p:cNvCxnSpPr>
          <p:nvPr/>
        </p:nvCxnSpPr>
        <p:spPr>
          <a:xfrm flipV="1">
            <a:off x="4655125" y="2107637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C9198A4-0537-1042-80BA-E007C84165D5}"/>
              </a:ext>
            </a:extLst>
          </p:cNvPr>
          <p:cNvCxnSpPr>
            <a:cxnSpLocks/>
          </p:cNvCxnSpPr>
          <p:nvPr/>
        </p:nvCxnSpPr>
        <p:spPr>
          <a:xfrm flipV="1">
            <a:off x="4391120" y="1897050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7" name="Group 2286">
            <a:extLst>
              <a:ext uri="{FF2B5EF4-FFF2-40B4-BE49-F238E27FC236}">
                <a16:creationId xmlns:a16="http://schemas.microsoft.com/office/drawing/2014/main" id="{6183FA57-2A42-2346-1611-C9494E53918F}"/>
              </a:ext>
            </a:extLst>
          </p:cNvPr>
          <p:cNvGrpSpPr/>
          <p:nvPr/>
        </p:nvGrpSpPr>
        <p:grpSpPr>
          <a:xfrm rot="2701058">
            <a:off x="2398427" y="2303728"/>
            <a:ext cx="2757034" cy="1694843"/>
            <a:chOff x="1750475" y="1882374"/>
            <a:chExt cx="2757034" cy="1694843"/>
          </a:xfrm>
        </p:grpSpPr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D191680C-0209-1E90-2556-E8B8F14E68D2}"/>
                </a:ext>
              </a:extLst>
            </p:cNvPr>
            <p:cNvGrpSpPr/>
            <p:nvPr/>
          </p:nvGrpSpPr>
          <p:grpSpPr>
            <a:xfrm>
              <a:off x="1943650" y="1882374"/>
              <a:ext cx="2563859" cy="854239"/>
              <a:chOff x="1943650" y="1882374"/>
              <a:chExt cx="2563859" cy="854239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54C778F3-4FC0-9CD2-4A26-85865A9E61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601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91F2B85-ABD4-37BF-A856-5C34C88A8EB0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6C4B324-AC4F-7A9B-FF7E-58311C2C7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E67EDB0-20C0-C303-259A-4647EC5293B0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7C14C50-5E9B-D56A-3A9C-B7570A505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953DAC4E-CFE6-FB95-DB64-BEB979C04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746D3D5-DC93-CBF6-7608-C839946DD1CA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95219A0-4DF3-2121-E8F8-A70E3B1DE0D7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2D54749-3420-DE36-7ADC-1E929CF7B28C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B72DD11-650E-B3FD-D6D6-43B21541CA7A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83AFEFD-7BAE-1668-C311-72389ABB70B3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3BD8C0C-ADAB-0B62-76A8-B094997C9446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F36DE0A-5C73-3502-39B6-E34135C43BF6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B9E0CF3-BD8E-E4D2-99B0-A265E1F01EE7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F0331B6-EA71-65C5-2A01-3192DBB2127F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51B891B-D39B-24E7-4410-3404E27FD5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1C3397B-6099-14D2-3582-F0C0041AE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B24191C-FBDB-5695-248E-B0874D5DB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BBD50A8-06D1-7361-95D9-ECE15406CDF7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0B11206-D011-9B4C-8957-B2A5FD192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0D59E8B-984D-7DAB-8E43-7C2CA2060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A457710-53E5-1792-B580-A5604E0207EB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EE977C6-99C3-B8A5-5B44-D4E7DB691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37B1B66-B19B-C406-E9D1-5B6BBFE20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FB2CA01-DF26-6D86-B0F7-C70E22782497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21D142E-BA75-85FB-9AC4-48BD6FC0D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996F4F6-3D19-58C9-3AC2-6560A1AB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F9A4488-773F-E495-90D5-12BEC513E9D5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81649F0-232E-BC88-E32E-EA612B84A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84DABEB-ED15-09D5-6682-5977D1A7A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EDF889E-AD21-A314-6EC0-50A27038867B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3BE6767-1F8A-0B21-EDB8-14B8BAC0F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681ABEA-4506-FC2C-675F-FF9DFAA4B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EF610FD-2AF1-D560-3EC2-251EEEDDEFE8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39750E2-1C72-430E-5FFF-124B9076C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4C9F90B-FB44-721E-A1BA-DF9FA4B14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3693C7E-1A3E-9565-48D4-209779A4242E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A005897-DC3A-C04E-D4FB-8A294D8D2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8567B37B-8A8D-4836-7074-E3CF40489E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AD43A1E-B623-290F-F168-6E21F1A9DB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E81D151-F226-BA5A-7F41-1EE8E9986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DEB9649-B9D0-6CE0-4411-94C3F6305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64F5572-6E25-2395-DCA9-8D5470975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BF9AA86-7FF0-EAB0-15B6-6E231E027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10320BE-F301-E1CA-9285-25CD02B8D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39C0734-6AA8-9FBC-25D6-EFD88E765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4988763-79BC-F004-0B0D-3ED42BA4E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00C3AAE-2966-6436-B55D-B198BB255F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1B71C40-EEA9-65DE-8656-0467F8E06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3E791D8-C7D9-85E1-DD7C-ECCE84BFC0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428323AD-1BC7-D5E5-C1F8-1207B4D7B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9958D7F0-532B-611F-30D5-F020EC453E30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4EADD0DB-7569-E5DF-F45C-5C59BDE4B722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26A40BF-45D5-0867-1FAE-6F7A064C550D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80ADE3BF-4252-EFF6-7FDF-DA4B8A2F4D73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DCC28478-39F4-AD8B-75F1-94B3FFE79C1C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9B68DBB9-69E2-D795-3F4E-B64551F20ABA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67FD505D-B9CF-E170-3EFD-BC9B4019D927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1382B4FA-178E-F156-3052-49FF218E43E1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0EF50BF6-32F6-BC94-4AF9-F89416D72B71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01B9B442-414B-75C7-29AE-5457B6788A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4660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1055CA00-13B9-2DD1-3A1D-4D9F1AE0E288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B41AF8F-834D-8052-64BA-F7A3AD0635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F3359EB4-8D9B-51EC-C0A7-45718F932D1C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2BA7B81C-45C3-A600-FC94-647A61314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0601D1F3-E593-8013-0241-700CE7B738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C64D68D-FB65-2B12-22FA-21AB2AA3F0FD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B1A8663-4E11-EEE3-850D-96F0AB5CC292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BAC9231C-5A88-CC57-FED0-E6D5450082E9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D94AA094-1E32-0EDE-50D1-8DF360A7B7EC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3747D371-66BF-49B3-FDB5-8DF8C54D38B6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CA0599B3-1926-EEFE-11B7-1389F38B19F3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82F494FF-2C43-E6FC-1E54-39D91F66B90E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8A5A44CD-7423-88BE-7261-6456E9BBE315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214DEF59-C9C7-898E-DC6F-02B4859210A6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BCBDB693-66C3-668E-C1E5-42C06F156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A2A9F904-D4D5-1121-0EE7-1773021DB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B94F4FA-4699-E249-DDAF-4DE0EF810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78F5B5DA-B444-555D-27A7-E28FE85781FC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9B849F3C-50CA-E0E1-982D-1DD18145A9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AC3FF5E-8740-935D-042A-5F02EF493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FB30BB5-8147-01B6-B14D-EDE6F4FE5FA3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65932A5A-C8A6-61AC-5352-E8682B2CD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5FBC185B-9054-BA37-F52A-053DEAB01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AF22A8C2-9950-44F1-C016-2DBCE26C4E71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9C7C3E3E-6AD0-673E-947C-44FF8C5EA7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2E88BA08-0D83-20B8-8403-590DB1933E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86717676-FC81-5422-01AF-9BACC6AE3E69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AFBD76A4-9FAC-F844-7D90-FD2273F1F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32092EEC-4B3D-7875-E287-02B303B88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57CDE228-E210-2472-784F-79D891682D0F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7AB307A3-5CC3-E730-704A-E5DFCD4D9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01FB40FB-82C8-589B-365B-1B1118E66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CE02912E-62FE-DA1E-D442-07407D8CD91C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A6220963-3A0E-E6FB-0FA9-4183C35FE3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59371026-C626-A57D-F0BB-A21E1E307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48DBB5E2-1E06-BC9D-D67C-0623DA336903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C5A8458-EEAB-93A9-5DF1-33801C8C8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419150B-5EBD-4FB1-2B8F-27F3B5367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502BB726-89AB-99A9-3C38-40E770BAB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D0F0C788-C35A-A08F-8362-688F71801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4E10A551-E22F-16DF-0529-0A5C6BE41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D1CB34D-A2E2-2587-E346-08E117D97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A1FCA93C-47D9-67C3-D46E-B24CF3C1B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5B9FD8CB-E237-C2B1-B356-D0A89CC56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C352761B-A79A-F031-32F7-6DB3BDA5C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2E615A88-928C-2E58-4FD3-3BD34D0E0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D0104F48-8F55-44FA-E9A2-0AEFCF02B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94560819-2EB7-CC2F-FCFF-D8B8B31AB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09C4758B-BCA8-A208-3679-C4A8F2BB2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6A2B888F-081F-A621-D3FD-D5DC7D572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9DB5EE3F-2BF1-6C54-D457-500EE7F63FC4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532027D3-ADB0-B55A-D66B-3636B9733856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4CF1390E-F12C-CE38-3345-FDBFE968B7BD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8A9AE621-A4BD-F0F9-FF87-F61B7556A1BB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1D17B254-4D19-89C2-8B54-7FDF4374A7E3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54591D54-9DCA-6059-80D9-0112AE87B160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D989E0DF-0033-6795-8E57-591DFD8C98B4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4587B8BD-E2EA-37B1-92AA-A39BE4CEDEC6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8D4BBA04-802C-C76F-6791-89C50B8DDF95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C3EAFD6C-3A18-F3E2-CC7A-EA8FB94FAC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8483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4AC37024-F1B9-E7E3-8233-40705631D692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C0F52876-A557-F316-9B8A-45ACF8FBC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C0BA3C8A-953E-B1F7-FB84-770D4590A584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15022284-3ABB-DCCB-3CFA-82BC2B3E8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74BE2EC5-AE5C-CBF6-5297-0A02CCA6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6CE71D53-0274-A37F-D300-1B8E329D0267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5248E281-7806-D004-6008-B0A9FEAA7199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6FC609A1-F04E-0370-B480-BE6F2780EB25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99E7DC70-9AA5-E444-E880-042C300F21C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325912BE-FA74-606B-6BBB-ECE00126949A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354F6557-C888-5D66-A30E-7B1ECDB0E9AD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48EE869E-6D97-7728-DD5B-6AD579AF5F67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47F5BF7F-9246-4E4B-607B-EF5498B3CC56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05" name="Rectangle 504">
                  <a:extLst>
                    <a:ext uri="{FF2B5EF4-FFF2-40B4-BE49-F238E27FC236}">
                      <a16:creationId xmlns:a16="http://schemas.microsoft.com/office/drawing/2014/main" id="{87C89F89-3AA2-B1B8-40FF-294185DFF295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2C4B007F-D447-2559-1600-3F7D568DE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>
                  <a:extLst>
                    <a:ext uri="{FF2B5EF4-FFF2-40B4-BE49-F238E27FC236}">
                      <a16:creationId xmlns:a16="http://schemas.microsoft.com/office/drawing/2014/main" id="{05D629B8-8AFB-880B-356F-E49B77FE6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EF9140EC-9835-3F51-5B41-1DBED972A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75E0C9F5-213C-0EF8-F923-44A4B1F072B9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7D853998-EAC5-A161-1D03-4337F398D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B4BDD5DD-0D7D-12E7-15B1-744689ADE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4EC9D698-E4E6-CD65-C42E-68CD3933981C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74DE8B35-4B34-C41B-D66F-B1FB79843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D7958183-F142-BDC8-4B58-F8B1EFF72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Rectangle 525">
                  <a:extLst>
                    <a:ext uri="{FF2B5EF4-FFF2-40B4-BE49-F238E27FC236}">
                      <a16:creationId xmlns:a16="http://schemas.microsoft.com/office/drawing/2014/main" id="{50B686EF-A9AE-46FB-5E76-7D488E8A66E0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9B96E12C-0A19-005C-3D23-D52D04D5C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1EB77F04-3E4E-1B3F-EFB3-2F18761B6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D38E2180-A1BD-F705-B9C6-38666A2B803B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2F9902B9-AF73-001B-3FED-05FF41A12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5AE7B348-1BD9-4181-C91C-C17DDAC63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BED8412F-4E99-995E-99D2-3349C16F84B6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5B96B0FA-2C89-9A1C-9554-DBBD76B1F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BF3C2349-B1A6-2F5C-23E2-A465AE4C2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5" name="Rectangle 534">
                  <a:extLst>
                    <a:ext uri="{FF2B5EF4-FFF2-40B4-BE49-F238E27FC236}">
                      <a16:creationId xmlns:a16="http://schemas.microsoft.com/office/drawing/2014/main" id="{7B92EFF4-2ACF-2D4B-A07E-24FAF60C09CA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15BFD81A-4293-1738-623C-99BE255BB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C264802B-0EB8-45A3-C5B1-EBA93F9276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1E92C617-3893-B433-71A2-705153DBF7FF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44F5F0CA-CADA-8306-02D6-AE9C7158E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4E85096C-5047-18B2-7ADE-F252DD557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6386B962-FA6C-4E00-907C-ACBD71602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B0EF7E80-F54F-C1DC-F08F-E9380E8B76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31245180-769E-5B41-2A77-9A452B3B0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3958F2AE-0FD3-B9EE-DEBF-6C6826BB0D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A2859224-1262-61B2-0A58-58C9B7841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70E8673E-2AA6-C8F7-6851-268A7F4AD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78DBE558-59E3-A1B5-3BAB-F02D89392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3217C881-819F-D88A-653D-2801ED4BE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C35EB915-1447-110C-8673-5C9A77E1C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F2989C0E-4659-8C3E-C4FF-8A96A4DA8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4" name="Straight Connector 1493">
                  <a:extLst>
                    <a:ext uri="{FF2B5EF4-FFF2-40B4-BE49-F238E27FC236}">
                      <a16:creationId xmlns:a16="http://schemas.microsoft.com/office/drawing/2014/main" id="{22027FF6-0A0C-1415-A7AC-BD6F98DB0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5" name="Straight Connector 1494">
                  <a:extLst>
                    <a:ext uri="{FF2B5EF4-FFF2-40B4-BE49-F238E27FC236}">
                      <a16:creationId xmlns:a16="http://schemas.microsoft.com/office/drawing/2014/main" id="{C26943CE-BAF0-6D7D-B642-C3B566E96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6" name="Rectangle 1495">
                  <a:extLst>
                    <a:ext uri="{FF2B5EF4-FFF2-40B4-BE49-F238E27FC236}">
                      <a16:creationId xmlns:a16="http://schemas.microsoft.com/office/drawing/2014/main" id="{0C9C6EC9-0830-4BEB-45D8-937704DFFED0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7" name="Rectangle 1496">
                  <a:extLst>
                    <a:ext uri="{FF2B5EF4-FFF2-40B4-BE49-F238E27FC236}">
                      <a16:creationId xmlns:a16="http://schemas.microsoft.com/office/drawing/2014/main" id="{463AFF30-BF24-9B16-9AA2-E7CE76BF18AD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8" name="Rectangle 1497">
                  <a:extLst>
                    <a:ext uri="{FF2B5EF4-FFF2-40B4-BE49-F238E27FC236}">
                      <a16:creationId xmlns:a16="http://schemas.microsoft.com/office/drawing/2014/main" id="{BCAC1CAD-1909-B987-D533-845B8AF440C1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9" name="Rectangle 1498">
                  <a:extLst>
                    <a:ext uri="{FF2B5EF4-FFF2-40B4-BE49-F238E27FC236}">
                      <a16:creationId xmlns:a16="http://schemas.microsoft.com/office/drawing/2014/main" id="{8A120687-BD4C-C536-5439-F8582EEFED1B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00" name="Rectangle 1499">
                  <a:extLst>
                    <a:ext uri="{FF2B5EF4-FFF2-40B4-BE49-F238E27FC236}">
                      <a16:creationId xmlns:a16="http://schemas.microsoft.com/office/drawing/2014/main" id="{06AE29E6-0E51-657C-05DF-6F89E5F10B24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01" name="Rectangle 1500">
                  <a:extLst>
                    <a:ext uri="{FF2B5EF4-FFF2-40B4-BE49-F238E27FC236}">
                      <a16:creationId xmlns:a16="http://schemas.microsoft.com/office/drawing/2014/main" id="{FCEA4139-5AFF-6339-AF6E-443CAE32DE72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02" name="Rectangle 1501">
                  <a:extLst>
                    <a:ext uri="{FF2B5EF4-FFF2-40B4-BE49-F238E27FC236}">
                      <a16:creationId xmlns:a16="http://schemas.microsoft.com/office/drawing/2014/main" id="{1D7B5F0C-C83F-82FF-BE37-E4D48D158EF9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03" name="Rectangle 1502">
                  <a:extLst>
                    <a:ext uri="{FF2B5EF4-FFF2-40B4-BE49-F238E27FC236}">
                      <a16:creationId xmlns:a16="http://schemas.microsoft.com/office/drawing/2014/main" id="{7613B2EE-7AB2-C6C5-1515-A39658454838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04" name="Rectangle 1503">
                  <a:extLst>
                    <a:ext uri="{FF2B5EF4-FFF2-40B4-BE49-F238E27FC236}">
                      <a16:creationId xmlns:a16="http://schemas.microsoft.com/office/drawing/2014/main" id="{99559723-DD1B-7E9E-2781-D6DC3795F93E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505" name="Group 1504">
                <a:extLst>
                  <a:ext uri="{FF2B5EF4-FFF2-40B4-BE49-F238E27FC236}">
                    <a16:creationId xmlns:a16="http://schemas.microsoft.com/office/drawing/2014/main" id="{04492BD3-5DA7-C316-3ECA-A418BFBF6E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542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506" name="Rectangle 1505">
                  <a:extLst>
                    <a:ext uri="{FF2B5EF4-FFF2-40B4-BE49-F238E27FC236}">
                      <a16:creationId xmlns:a16="http://schemas.microsoft.com/office/drawing/2014/main" id="{C44CCBDA-AC89-A07F-955C-A8279923F2CE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507" name="Straight Connector 1506">
                  <a:extLst>
                    <a:ext uri="{FF2B5EF4-FFF2-40B4-BE49-F238E27FC236}">
                      <a16:creationId xmlns:a16="http://schemas.microsoft.com/office/drawing/2014/main" id="{D9DB31CB-5B58-44B2-BA5A-67C477917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8" name="Rectangle 1507">
                  <a:extLst>
                    <a:ext uri="{FF2B5EF4-FFF2-40B4-BE49-F238E27FC236}">
                      <a16:creationId xmlns:a16="http://schemas.microsoft.com/office/drawing/2014/main" id="{D155D1C4-E18A-3A2E-5CD3-11EF728C7F21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09" name="Straight Connector 1508">
                  <a:extLst>
                    <a:ext uri="{FF2B5EF4-FFF2-40B4-BE49-F238E27FC236}">
                      <a16:creationId xmlns:a16="http://schemas.microsoft.com/office/drawing/2014/main" id="{E975C540-0CC5-60E7-6DE2-636357145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0" name="Straight Connector 1509">
                  <a:extLst>
                    <a:ext uri="{FF2B5EF4-FFF2-40B4-BE49-F238E27FC236}">
                      <a16:creationId xmlns:a16="http://schemas.microsoft.com/office/drawing/2014/main" id="{EEB6F15B-28A5-3902-3EE2-8933224DC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1" name="Rectangle 1510">
                  <a:extLst>
                    <a:ext uri="{FF2B5EF4-FFF2-40B4-BE49-F238E27FC236}">
                      <a16:creationId xmlns:a16="http://schemas.microsoft.com/office/drawing/2014/main" id="{6F0BD9F2-C158-3006-8B1C-37C10746E354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2" name="Rectangle 1511">
                  <a:extLst>
                    <a:ext uri="{FF2B5EF4-FFF2-40B4-BE49-F238E27FC236}">
                      <a16:creationId xmlns:a16="http://schemas.microsoft.com/office/drawing/2014/main" id="{90127B0F-33AA-5F49-70C0-E5C41E4AFB7A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3" name="Rectangle 1512">
                  <a:extLst>
                    <a:ext uri="{FF2B5EF4-FFF2-40B4-BE49-F238E27FC236}">
                      <a16:creationId xmlns:a16="http://schemas.microsoft.com/office/drawing/2014/main" id="{75F19722-FD07-EDA2-F1E9-64E1EF0965C7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4" name="Rectangle 1513">
                  <a:extLst>
                    <a:ext uri="{FF2B5EF4-FFF2-40B4-BE49-F238E27FC236}">
                      <a16:creationId xmlns:a16="http://schemas.microsoft.com/office/drawing/2014/main" id="{9F60D103-6E51-29EF-55B1-06EAB3BA3E3F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5" name="Rectangle 1514">
                  <a:extLst>
                    <a:ext uri="{FF2B5EF4-FFF2-40B4-BE49-F238E27FC236}">
                      <a16:creationId xmlns:a16="http://schemas.microsoft.com/office/drawing/2014/main" id="{BEACB680-154F-D4E6-D1B5-6C142F59FC7D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6" name="Rectangle 1515">
                  <a:extLst>
                    <a:ext uri="{FF2B5EF4-FFF2-40B4-BE49-F238E27FC236}">
                      <a16:creationId xmlns:a16="http://schemas.microsoft.com/office/drawing/2014/main" id="{097017A2-7EBB-9DC4-91D8-DA9E77D782DA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7" name="Rectangle 1516">
                  <a:extLst>
                    <a:ext uri="{FF2B5EF4-FFF2-40B4-BE49-F238E27FC236}">
                      <a16:creationId xmlns:a16="http://schemas.microsoft.com/office/drawing/2014/main" id="{8F890531-A278-5094-DF75-7181B37069E9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8" name="Rectangle 1517">
                  <a:extLst>
                    <a:ext uri="{FF2B5EF4-FFF2-40B4-BE49-F238E27FC236}">
                      <a16:creationId xmlns:a16="http://schemas.microsoft.com/office/drawing/2014/main" id="{785ABE08-BD39-97E3-4ADF-08A7597DF3E5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19" name="Rectangle 1518">
                  <a:extLst>
                    <a:ext uri="{FF2B5EF4-FFF2-40B4-BE49-F238E27FC236}">
                      <a16:creationId xmlns:a16="http://schemas.microsoft.com/office/drawing/2014/main" id="{272666D0-64C5-9479-9775-8AC4E148C7BD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20" name="Straight Connector 1519">
                  <a:extLst>
                    <a:ext uri="{FF2B5EF4-FFF2-40B4-BE49-F238E27FC236}">
                      <a16:creationId xmlns:a16="http://schemas.microsoft.com/office/drawing/2014/main" id="{DCFC8312-4609-EC11-13BC-3183D485A0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1" name="Straight Connector 1520">
                  <a:extLst>
                    <a:ext uri="{FF2B5EF4-FFF2-40B4-BE49-F238E27FC236}">
                      <a16:creationId xmlns:a16="http://schemas.microsoft.com/office/drawing/2014/main" id="{BB60BC20-6502-5ADD-B216-97EBFEA97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2" name="Straight Connector 1521">
                  <a:extLst>
                    <a:ext uri="{FF2B5EF4-FFF2-40B4-BE49-F238E27FC236}">
                      <a16:creationId xmlns:a16="http://schemas.microsoft.com/office/drawing/2014/main" id="{27777512-688F-BCC4-A758-8C38D8A50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3" name="Rectangle 1522">
                  <a:extLst>
                    <a:ext uri="{FF2B5EF4-FFF2-40B4-BE49-F238E27FC236}">
                      <a16:creationId xmlns:a16="http://schemas.microsoft.com/office/drawing/2014/main" id="{E8E2968F-B508-3334-DAA1-8D46D37AE1BB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24" name="Straight Connector 1523">
                  <a:extLst>
                    <a:ext uri="{FF2B5EF4-FFF2-40B4-BE49-F238E27FC236}">
                      <a16:creationId xmlns:a16="http://schemas.microsoft.com/office/drawing/2014/main" id="{857F80D7-DDF5-5CC7-EC08-B65EB85B9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5" name="Straight Connector 1524">
                  <a:extLst>
                    <a:ext uri="{FF2B5EF4-FFF2-40B4-BE49-F238E27FC236}">
                      <a16:creationId xmlns:a16="http://schemas.microsoft.com/office/drawing/2014/main" id="{C56CF08F-1199-AA2E-F7CE-A293CF90E8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6" name="Rectangle 1525">
                  <a:extLst>
                    <a:ext uri="{FF2B5EF4-FFF2-40B4-BE49-F238E27FC236}">
                      <a16:creationId xmlns:a16="http://schemas.microsoft.com/office/drawing/2014/main" id="{77146D78-3A9A-474C-EC1D-1F88908A76EC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27" name="Straight Connector 1526">
                  <a:extLst>
                    <a:ext uri="{FF2B5EF4-FFF2-40B4-BE49-F238E27FC236}">
                      <a16:creationId xmlns:a16="http://schemas.microsoft.com/office/drawing/2014/main" id="{486C8398-F6F8-7786-ED99-974063BC0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8" name="Straight Connector 1527">
                  <a:extLst>
                    <a:ext uri="{FF2B5EF4-FFF2-40B4-BE49-F238E27FC236}">
                      <a16:creationId xmlns:a16="http://schemas.microsoft.com/office/drawing/2014/main" id="{24EEC5FB-7ACC-430F-564C-439CFDA89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9" name="Rectangle 1528">
                  <a:extLst>
                    <a:ext uri="{FF2B5EF4-FFF2-40B4-BE49-F238E27FC236}">
                      <a16:creationId xmlns:a16="http://schemas.microsoft.com/office/drawing/2014/main" id="{CA526256-9766-CBDE-BF46-94F0F76D8D15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30" name="Straight Connector 1529">
                  <a:extLst>
                    <a:ext uri="{FF2B5EF4-FFF2-40B4-BE49-F238E27FC236}">
                      <a16:creationId xmlns:a16="http://schemas.microsoft.com/office/drawing/2014/main" id="{72D4EF34-B5CF-45F1-2635-B181EBFC1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1" name="Straight Connector 1530">
                  <a:extLst>
                    <a:ext uri="{FF2B5EF4-FFF2-40B4-BE49-F238E27FC236}">
                      <a16:creationId xmlns:a16="http://schemas.microsoft.com/office/drawing/2014/main" id="{01981FE5-3C8E-C1E9-E2EA-D5B7C2AD46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2" name="Rectangle 1531">
                  <a:extLst>
                    <a:ext uri="{FF2B5EF4-FFF2-40B4-BE49-F238E27FC236}">
                      <a16:creationId xmlns:a16="http://schemas.microsoft.com/office/drawing/2014/main" id="{74A11015-AD57-77B4-66ED-9DF68748E92A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33" name="Straight Connector 1532">
                  <a:extLst>
                    <a:ext uri="{FF2B5EF4-FFF2-40B4-BE49-F238E27FC236}">
                      <a16:creationId xmlns:a16="http://schemas.microsoft.com/office/drawing/2014/main" id="{68EC2BA0-6E61-C19F-975D-E34CEB706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4" name="Straight Connector 1533">
                  <a:extLst>
                    <a:ext uri="{FF2B5EF4-FFF2-40B4-BE49-F238E27FC236}">
                      <a16:creationId xmlns:a16="http://schemas.microsoft.com/office/drawing/2014/main" id="{9BEAE3DD-2775-E8CC-CBED-55C468924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5" name="Rectangle 1534">
                  <a:extLst>
                    <a:ext uri="{FF2B5EF4-FFF2-40B4-BE49-F238E27FC236}">
                      <a16:creationId xmlns:a16="http://schemas.microsoft.com/office/drawing/2014/main" id="{20821065-A88B-CF24-EE0C-DF2F44B1BF29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36" name="Straight Connector 1535">
                  <a:extLst>
                    <a:ext uri="{FF2B5EF4-FFF2-40B4-BE49-F238E27FC236}">
                      <a16:creationId xmlns:a16="http://schemas.microsoft.com/office/drawing/2014/main" id="{14FBC256-0F44-F647-3F50-53F854364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7" name="Straight Connector 1536">
                  <a:extLst>
                    <a:ext uri="{FF2B5EF4-FFF2-40B4-BE49-F238E27FC236}">
                      <a16:creationId xmlns:a16="http://schemas.microsoft.com/office/drawing/2014/main" id="{21BE42B9-2540-7C64-5675-DC68EB0D5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8" name="Rectangle 1537">
                  <a:extLst>
                    <a:ext uri="{FF2B5EF4-FFF2-40B4-BE49-F238E27FC236}">
                      <a16:creationId xmlns:a16="http://schemas.microsoft.com/office/drawing/2014/main" id="{1EBFA48C-8091-AC1A-AFE6-C796B2F0A30F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39" name="Straight Connector 1538">
                  <a:extLst>
                    <a:ext uri="{FF2B5EF4-FFF2-40B4-BE49-F238E27FC236}">
                      <a16:creationId xmlns:a16="http://schemas.microsoft.com/office/drawing/2014/main" id="{307B23D3-6C40-4F80-E900-182DE02D9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0" name="Straight Connector 1539">
                  <a:extLst>
                    <a:ext uri="{FF2B5EF4-FFF2-40B4-BE49-F238E27FC236}">
                      <a16:creationId xmlns:a16="http://schemas.microsoft.com/office/drawing/2014/main" id="{9728EF08-DAEE-C476-4CD4-4988B4853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1" name="Rectangle 1540">
                  <a:extLst>
                    <a:ext uri="{FF2B5EF4-FFF2-40B4-BE49-F238E27FC236}">
                      <a16:creationId xmlns:a16="http://schemas.microsoft.com/office/drawing/2014/main" id="{E70D7C9D-8347-86AD-47ED-431EFD27AAB2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42" name="Straight Connector 1541">
                  <a:extLst>
                    <a:ext uri="{FF2B5EF4-FFF2-40B4-BE49-F238E27FC236}">
                      <a16:creationId xmlns:a16="http://schemas.microsoft.com/office/drawing/2014/main" id="{C3ED2FBA-7520-BDBE-956E-71AF46BDE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3" name="Straight Connector 1542">
                  <a:extLst>
                    <a:ext uri="{FF2B5EF4-FFF2-40B4-BE49-F238E27FC236}">
                      <a16:creationId xmlns:a16="http://schemas.microsoft.com/office/drawing/2014/main" id="{FC159D47-8968-443E-DF11-95A59D9FD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4" name="Straight Connector 1543">
                  <a:extLst>
                    <a:ext uri="{FF2B5EF4-FFF2-40B4-BE49-F238E27FC236}">
                      <a16:creationId xmlns:a16="http://schemas.microsoft.com/office/drawing/2014/main" id="{0BC57B7C-AD8E-0803-BEC6-030D63C5C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5" name="Straight Connector 1544">
                  <a:extLst>
                    <a:ext uri="{FF2B5EF4-FFF2-40B4-BE49-F238E27FC236}">
                      <a16:creationId xmlns:a16="http://schemas.microsoft.com/office/drawing/2014/main" id="{11C85D48-D0E6-BD90-4900-216DDC8B79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6" name="Straight Connector 1545">
                  <a:extLst>
                    <a:ext uri="{FF2B5EF4-FFF2-40B4-BE49-F238E27FC236}">
                      <a16:creationId xmlns:a16="http://schemas.microsoft.com/office/drawing/2014/main" id="{8004AC92-00E9-9DAF-47EA-83E3782E9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7" name="Straight Connector 1546">
                  <a:extLst>
                    <a:ext uri="{FF2B5EF4-FFF2-40B4-BE49-F238E27FC236}">
                      <a16:creationId xmlns:a16="http://schemas.microsoft.com/office/drawing/2014/main" id="{91FE8223-7455-362F-A231-FFA917503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8" name="Straight Connector 1547">
                  <a:extLst>
                    <a:ext uri="{FF2B5EF4-FFF2-40B4-BE49-F238E27FC236}">
                      <a16:creationId xmlns:a16="http://schemas.microsoft.com/office/drawing/2014/main" id="{070E0EE6-DA33-4FFF-807C-46EEB606C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9" name="Straight Connector 1548">
                  <a:extLst>
                    <a:ext uri="{FF2B5EF4-FFF2-40B4-BE49-F238E27FC236}">
                      <a16:creationId xmlns:a16="http://schemas.microsoft.com/office/drawing/2014/main" id="{58A01CD5-918A-786F-3CB5-91ABCE992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0" name="Straight Connector 1549">
                  <a:extLst>
                    <a:ext uri="{FF2B5EF4-FFF2-40B4-BE49-F238E27FC236}">
                      <a16:creationId xmlns:a16="http://schemas.microsoft.com/office/drawing/2014/main" id="{99A6C266-263B-BC12-D4B5-5084D8384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1" name="Straight Connector 1550">
                  <a:extLst>
                    <a:ext uri="{FF2B5EF4-FFF2-40B4-BE49-F238E27FC236}">
                      <a16:creationId xmlns:a16="http://schemas.microsoft.com/office/drawing/2014/main" id="{ED458C7D-F096-29ED-E590-C47C0A7C66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2" name="Straight Connector 1551">
                  <a:extLst>
                    <a:ext uri="{FF2B5EF4-FFF2-40B4-BE49-F238E27FC236}">
                      <a16:creationId xmlns:a16="http://schemas.microsoft.com/office/drawing/2014/main" id="{6748AAA3-4B48-74DB-9C74-0974A324A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3" name="Straight Connector 1552">
                  <a:extLst>
                    <a:ext uri="{FF2B5EF4-FFF2-40B4-BE49-F238E27FC236}">
                      <a16:creationId xmlns:a16="http://schemas.microsoft.com/office/drawing/2014/main" id="{B3AE0061-3795-BCD1-E395-432518CAF0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4" name="Straight Connector 1553">
                  <a:extLst>
                    <a:ext uri="{FF2B5EF4-FFF2-40B4-BE49-F238E27FC236}">
                      <a16:creationId xmlns:a16="http://schemas.microsoft.com/office/drawing/2014/main" id="{3D70D21E-3D2E-55E7-6AC6-672382A7D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5" name="Straight Connector 1554">
                  <a:extLst>
                    <a:ext uri="{FF2B5EF4-FFF2-40B4-BE49-F238E27FC236}">
                      <a16:creationId xmlns:a16="http://schemas.microsoft.com/office/drawing/2014/main" id="{CBD6877C-B8B0-9E8B-4E56-98DBF2EBB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6" name="Rectangle 1555">
                  <a:extLst>
                    <a:ext uri="{FF2B5EF4-FFF2-40B4-BE49-F238E27FC236}">
                      <a16:creationId xmlns:a16="http://schemas.microsoft.com/office/drawing/2014/main" id="{AC7EAB77-E3EA-1DD3-5A96-B75BF4ED4507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57" name="Rectangle 1556">
                  <a:extLst>
                    <a:ext uri="{FF2B5EF4-FFF2-40B4-BE49-F238E27FC236}">
                      <a16:creationId xmlns:a16="http://schemas.microsoft.com/office/drawing/2014/main" id="{4F4975E5-11DB-00B7-3C98-2D98D37E23E9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58" name="Rectangle 1557">
                  <a:extLst>
                    <a:ext uri="{FF2B5EF4-FFF2-40B4-BE49-F238E27FC236}">
                      <a16:creationId xmlns:a16="http://schemas.microsoft.com/office/drawing/2014/main" id="{93B40DCA-8AF7-9FE6-4BB2-1EA66038E9B0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59" name="Rectangle 1558">
                  <a:extLst>
                    <a:ext uri="{FF2B5EF4-FFF2-40B4-BE49-F238E27FC236}">
                      <a16:creationId xmlns:a16="http://schemas.microsoft.com/office/drawing/2014/main" id="{2EFD176D-324A-3668-2BCA-C81DF2F605CE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60" name="Rectangle 1559">
                  <a:extLst>
                    <a:ext uri="{FF2B5EF4-FFF2-40B4-BE49-F238E27FC236}">
                      <a16:creationId xmlns:a16="http://schemas.microsoft.com/office/drawing/2014/main" id="{7F9CF162-6A95-1438-9243-FD8499FC1E65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61" name="Rectangle 1560">
                  <a:extLst>
                    <a:ext uri="{FF2B5EF4-FFF2-40B4-BE49-F238E27FC236}">
                      <a16:creationId xmlns:a16="http://schemas.microsoft.com/office/drawing/2014/main" id="{C1623823-C975-B426-6F5B-2E6C4E5799CD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62" name="Rectangle 1561">
                  <a:extLst>
                    <a:ext uri="{FF2B5EF4-FFF2-40B4-BE49-F238E27FC236}">
                      <a16:creationId xmlns:a16="http://schemas.microsoft.com/office/drawing/2014/main" id="{B1EACC97-0B25-AEF1-BF80-6C96F5A9F714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63" name="Rectangle 1562">
                  <a:extLst>
                    <a:ext uri="{FF2B5EF4-FFF2-40B4-BE49-F238E27FC236}">
                      <a16:creationId xmlns:a16="http://schemas.microsoft.com/office/drawing/2014/main" id="{24019B24-58AC-137D-682B-F91CE9CA2567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64" name="Rectangle 1563">
                  <a:extLst>
                    <a:ext uri="{FF2B5EF4-FFF2-40B4-BE49-F238E27FC236}">
                      <a16:creationId xmlns:a16="http://schemas.microsoft.com/office/drawing/2014/main" id="{A70E6692-2419-38BF-D5A4-BEDCA9057E41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565" name="Group 1564">
                <a:extLst>
                  <a:ext uri="{FF2B5EF4-FFF2-40B4-BE49-F238E27FC236}">
                    <a16:creationId xmlns:a16="http://schemas.microsoft.com/office/drawing/2014/main" id="{6F1E4200-97E5-A297-013E-FB4D5623B8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4365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566" name="Rectangle 1565">
                  <a:extLst>
                    <a:ext uri="{FF2B5EF4-FFF2-40B4-BE49-F238E27FC236}">
                      <a16:creationId xmlns:a16="http://schemas.microsoft.com/office/drawing/2014/main" id="{475BC6DB-6970-C241-0E52-34A5DCBFF72E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567" name="Straight Connector 1566">
                  <a:extLst>
                    <a:ext uri="{FF2B5EF4-FFF2-40B4-BE49-F238E27FC236}">
                      <a16:creationId xmlns:a16="http://schemas.microsoft.com/office/drawing/2014/main" id="{80C6F299-838A-0EDA-11C1-2D8379852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8" name="Rectangle 1567">
                  <a:extLst>
                    <a:ext uri="{FF2B5EF4-FFF2-40B4-BE49-F238E27FC236}">
                      <a16:creationId xmlns:a16="http://schemas.microsoft.com/office/drawing/2014/main" id="{A7EC6290-C038-FD11-F66C-686A71DD80E5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69" name="Straight Connector 1568">
                  <a:extLst>
                    <a:ext uri="{FF2B5EF4-FFF2-40B4-BE49-F238E27FC236}">
                      <a16:creationId xmlns:a16="http://schemas.microsoft.com/office/drawing/2014/main" id="{8C253AC3-29CF-DBBB-D82A-8C7D2AE00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0" name="Straight Connector 1569">
                  <a:extLst>
                    <a:ext uri="{FF2B5EF4-FFF2-40B4-BE49-F238E27FC236}">
                      <a16:creationId xmlns:a16="http://schemas.microsoft.com/office/drawing/2014/main" id="{A8A9BE3D-9689-66C2-14FE-C60126270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1" name="Rectangle 1570">
                  <a:extLst>
                    <a:ext uri="{FF2B5EF4-FFF2-40B4-BE49-F238E27FC236}">
                      <a16:creationId xmlns:a16="http://schemas.microsoft.com/office/drawing/2014/main" id="{A50AC730-06AA-0054-C7E8-34B0C5FDD72A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2" name="Rectangle 1571">
                  <a:extLst>
                    <a:ext uri="{FF2B5EF4-FFF2-40B4-BE49-F238E27FC236}">
                      <a16:creationId xmlns:a16="http://schemas.microsoft.com/office/drawing/2014/main" id="{37A53381-7286-0CD7-0D56-F6DDFC03A334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3" name="Rectangle 1572">
                  <a:extLst>
                    <a:ext uri="{FF2B5EF4-FFF2-40B4-BE49-F238E27FC236}">
                      <a16:creationId xmlns:a16="http://schemas.microsoft.com/office/drawing/2014/main" id="{83D8E2C0-EBFD-A816-171C-3732FA871601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4" name="Rectangle 1573">
                  <a:extLst>
                    <a:ext uri="{FF2B5EF4-FFF2-40B4-BE49-F238E27FC236}">
                      <a16:creationId xmlns:a16="http://schemas.microsoft.com/office/drawing/2014/main" id="{33DB2864-4DD7-B5FC-6CB3-84DC1CD09618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5" name="Rectangle 1574">
                  <a:extLst>
                    <a:ext uri="{FF2B5EF4-FFF2-40B4-BE49-F238E27FC236}">
                      <a16:creationId xmlns:a16="http://schemas.microsoft.com/office/drawing/2014/main" id="{141CFAD6-C68C-7E43-0FF0-530A11ED5699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6" name="Rectangle 1575">
                  <a:extLst>
                    <a:ext uri="{FF2B5EF4-FFF2-40B4-BE49-F238E27FC236}">
                      <a16:creationId xmlns:a16="http://schemas.microsoft.com/office/drawing/2014/main" id="{8B1EFEB4-8DCB-D3E6-3E16-619C4458D862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7" name="Rectangle 1576">
                  <a:extLst>
                    <a:ext uri="{FF2B5EF4-FFF2-40B4-BE49-F238E27FC236}">
                      <a16:creationId xmlns:a16="http://schemas.microsoft.com/office/drawing/2014/main" id="{916520E4-49DF-5746-8E2F-6099941A8514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8" name="Rectangle 1577">
                  <a:extLst>
                    <a:ext uri="{FF2B5EF4-FFF2-40B4-BE49-F238E27FC236}">
                      <a16:creationId xmlns:a16="http://schemas.microsoft.com/office/drawing/2014/main" id="{25BADD57-3C45-8E1D-593B-E2D584E348BA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79" name="Rectangle 1578">
                  <a:extLst>
                    <a:ext uri="{FF2B5EF4-FFF2-40B4-BE49-F238E27FC236}">
                      <a16:creationId xmlns:a16="http://schemas.microsoft.com/office/drawing/2014/main" id="{CF63CC0E-5B8D-1D87-C34A-4D7BB6AD983A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80" name="Straight Connector 1579">
                  <a:extLst>
                    <a:ext uri="{FF2B5EF4-FFF2-40B4-BE49-F238E27FC236}">
                      <a16:creationId xmlns:a16="http://schemas.microsoft.com/office/drawing/2014/main" id="{C2E29ACD-9BE2-483C-7891-6DB1311E3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1" name="Straight Connector 1580">
                  <a:extLst>
                    <a:ext uri="{FF2B5EF4-FFF2-40B4-BE49-F238E27FC236}">
                      <a16:creationId xmlns:a16="http://schemas.microsoft.com/office/drawing/2014/main" id="{52A407F9-BE96-FE3F-A5C2-4DD3E2822E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2" name="Straight Connector 1581">
                  <a:extLst>
                    <a:ext uri="{FF2B5EF4-FFF2-40B4-BE49-F238E27FC236}">
                      <a16:creationId xmlns:a16="http://schemas.microsoft.com/office/drawing/2014/main" id="{3C9FB512-C96C-D661-58CB-36127352B7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3" name="Rectangle 1582">
                  <a:extLst>
                    <a:ext uri="{FF2B5EF4-FFF2-40B4-BE49-F238E27FC236}">
                      <a16:creationId xmlns:a16="http://schemas.microsoft.com/office/drawing/2014/main" id="{73471169-C156-F1DD-8002-7DA9BDA5F9EF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84" name="Straight Connector 1583">
                  <a:extLst>
                    <a:ext uri="{FF2B5EF4-FFF2-40B4-BE49-F238E27FC236}">
                      <a16:creationId xmlns:a16="http://schemas.microsoft.com/office/drawing/2014/main" id="{88D5AA5B-6BBD-D7B6-D833-24BE61080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5" name="Straight Connector 1584">
                  <a:extLst>
                    <a:ext uri="{FF2B5EF4-FFF2-40B4-BE49-F238E27FC236}">
                      <a16:creationId xmlns:a16="http://schemas.microsoft.com/office/drawing/2014/main" id="{BB26FF54-5611-D5D8-62EF-42003E1FD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6" name="Rectangle 1585">
                  <a:extLst>
                    <a:ext uri="{FF2B5EF4-FFF2-40B4-BE49-F238E27FC236}">
                      <a16:creationId xmlns:a16="http://schemas.microsoft.com/office/drawing/2014/main" id="{FAD5054F-60B6-060D-8CA2-EE42613CEFCD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87" name="Straight Connector 1586">
                  <a:extLst>
                    <a:ext uri="{FF2B5EF4-FFF2-40B4-BE49-F238E27FC236}">
                      <a16:creationId xmlns:a16="http://schemas.microsoft.com/office/drawing/2014/main" id="{301D4B88-7AB7-8BBA-10B4-F87A3C987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8" name="Straight Connector 1587">
                  <a:extLst>
                    <a:ext uri="{FF2B5EF4-FFF2-40B4-BE49-F238E27FC236}">
                      <a16:creationId xmlns:a16="http://schemas.microsoft.com/office/drawing/2014/main" id="{0028641C-4FBA-7456-4286-D12865A2E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9" name="Rectangle 1588">
                  <a:extLst>
                    <a:ext uri="{FF2B5EF4-FFF2-40B4-BE49-F238E27FC236}">
                      <a16:creationId xmlns:a16="http://schemas.microsoft.com/office/drawing/2014/main" id="{94026320-5647-83D8-A8BD-CB3C54CF8212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90" name="Straight Connector 1589">
                  <a:extLst>
                    <a:ext uri="{FF2B5EF4-FFF2-40B4-BE49-F238E27FC236}">
                      <a16:creationId xmlns:a16="http://schemas.microsoft.com/office/drawing/2014/main" id="{5A8E8DC1-A6A4-2CE7-8F95-9B9E9FC3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1" name="Straight Connector 1590">
                  <a:extLst>
                    <a:ext uri="{FF2B5EF4-FFF2-40B4-BE49-F238E27FC236}">
                      <a16:creationId xmlns:a16="http://schemas.microsoft.com/office/drawing/2014/main" id="{A5B16AE7-A8E4-D3A4-5DC8-8F6114862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2" name="Rectangle 1591">
                  <a:extLst>
                    <a:ext uri="{FF2B5EF4-FFF2-40B4-BE49-F238E27FC236}">
                      <a16:creationId xmlns:a16="http://schemas.microsoft.com/office/drawing/2014/main" id="{7A00E3A7-30AF-3EA2-A97B-BB86FA2EE602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93" name="Straight Connector 1592">
                  <a:extLst>
                    <a:ext uri="{FF2B5EF4-FFF2-40B4-BE49-F238E27FC236}">
                      <a16:creationId xmlns:a16="http://schemas.microsoft.com/office/drawing/2014/main" id="{860EB7F4-655A-BFB5-5ACE-18B2B4B2C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4" name="Straight Connector 1593">
                  <a:extLst>
                    <a:ext uri="{FF2B5EF4-FFF2-40B4-BE49-F238E27FC236}">
                      <a16:creationId xmlns:a16="http://schemas.microsoft.com/office/drawing/2014/main" id="{3E7101D7-CC93-2687-6BBF-2DCC20680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5" name="Rectangle 1594">
                  <a:extLst>
                    <a:ext uri="{FF2B5EF4-FFF2-40B4-BE49-F238E27FC236}">
                      <a16:creationId xmlns:a16="http://schemas.microsoft.com/office/drawing/2014/main" id="{34A811DF-1F01-CAEC-9A47-5D478B3A7933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96" name="Straight Connector 1595">
                  <a:extLst>
                    <a:ext uri="{FF2B5EF4-FFF2-40B4-BE49-F238E27FC236}">
                      <a16:creationId xmlns:a16="http://schemas.microsoft.com/office/drawing/2014/main" id="{90F782F3-17E7-43F5-1B7D-39F208B1D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7" name="Straight Connector 1596">
                  <a:extLst>
                    <a:ext uri="{FF2B5EF4-FFF2-40B4-BE49-F238E27FC236}">
                      <a16:creationId xmlns:a16="http://schemas.microsoft.com/office/drawing/2014/main" id="{3E65675F-BFFD-0E50-2CC5-ADA58BB31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8" name="Rectangle 1597">
                  <a:extLst>
                    <a:ext uri="{FF2B5EF4-FFF2-40B4-BE49-F238E27FC236}">
                      <a16:creationId xmlns:a16="http://schemas.microsoft.com/office/drawing/2014/main" id="{EB578B31-F114-6625-C8B2-68C8452C0EE8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599" name="Straight Connector 1598">
                  <a:extLst>
                    <a:ext uri="{FF2B5EF4-FFF2-40B4-BE49-F238E27FC236}">
                      <a16:creationId xmlns:a16="http://schemas.microsoft.com/office/drawing/2014/main" id="{981A9C9D-D8C0-825E-ECF0-853BA04B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0" name="Straight Connector 1599">
                  <a:extLst>
                    <a:ext uri="{FF2B5EF4-FFF2-40B4-BE49-F238E27FC236}">
                      <a16:creationId xmlns:a16="http://schemas.microsoft.com/office/drawing/2014/main" id="{A0DF50F2-73AC-996B-99D7-680B6E897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1" name="Rectangle 1600">
                  <a:extLst>
                    <a:ext uri="{FF2B5EF4-FFF2-40B4-BE49-F238E27FC236}">
                      <a16:creationId xmlns:a16="http://schemas.microsoft.com/office/drawing/2014/main" id="{3B34C4A0-14C3-2DCA-38C9-50B4221FA856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02" name="Straight Connector 1601">
                  <a:extLst>
                    <a:ext uri="{FF2B5EF4-FFF2-40B4-BE49-F238E27FC236}">
                      <a16:creationId xmlns:a16="http://schemas.microsoft.com/office/drawing/2014/main" id="{2A1E5229-B531-5C76-5FC0-2BE720B98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3" name="Straight Connector 1602">
                  <a:extLst>
                    <a:ext uri="{FF2B5EF4-FFF2-40B4-BE49-F238E27FC236}">
                      <a16:creationId xmlns:a16="http://schemas.microsoft.com/office/drawing/2014/main" id="{E816836C-48D5-FB8E-3B65-A61BC16C5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4" name="Straight Connector 1603">
                  <a:extLst>
                    <a:ext uri="{FF2B5EF4-FFF2-40B4-BE49-F238E27FC236}">
                      <a16:creationId xmlns:a16="http://schemas.microsoft.com/office/drawing/2014/main" id="{0B6F2ACC-8CCB-0FD7-76D7-831110549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5" name="Straight Connector 1604">
                  <a:extLst>
                    <a:ext uri="{FF2B5EF4-FFF2-40B4-BE49-F238E27FC236}">
                      <a16:creationId xmlns:a16="http://schemas.microsoft.com/office/drawing/2014/main" id="{8FF5D75C-3579-EA87-DD8A-32E04F078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6" name="Straight Connector 1605">
                  <a:extLst>
                    <a:ext uri="{FF2B5EF4-FFF2-40B4-BE49-F238E27FC236}">
                      <a16:creationId xmlns:a16="http://schemas.microsoft.com/office/drawing/2014/main" id="{C8947365-EDC6-B526-2C0D-DE7F80300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7" name="Straight Connector 1606">
                  <a:extLst>
                    <a:ext uri="{FF2B5EF4-FFF2-40B4-BE49-F238E27FC236}">
                      <a16:creationId xmlns:a16="http://schemas.microsoft.com/office/drawing/2014/main" id="{630C0E0A-5AB8-467F-5E92-534B0791C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8" name="Straight Connector 1607">
                  <a:extLst>
                    <a:ext uri="{FF2B5EF4-FFF2-40B4-BE49-F238E27FC236}">
                      <a16:creationId xmlns:a16="http://schemas.microsoft.com/office/drawing/2014/main" id="{2B2F5813-83AA-94F7-9112-5C8A63C86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9" name="Straight Connector 1608">
                  <a:extLst>
                    <a:ext uri="{FF2B5EF4-FFF2-40B4-BE49-F238E27FC236}">
                      <a16:creationId xmlns:a16="http://schemas.microsoft.com/office/drawing/2014/main" id="{844FE493-61E5-3773-E4E6-835ECB138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0" name="Straight Connector 1609">
                  <a:extLst>
                    <a:ext uri="{FF2B5EF4-FFF2-40B4-BE49-F238E27FC236}">
                      <a16:creationId xmlns:a16="http://schemas.microsoft.com/office/drawing/2014/main" id="{E142A188-5275-AFA5-1ADD-96AC2951F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1" name="Straight Connector 1610">
                  <a:extLst>
                    <a:ext uri="{FF2B5EF4-FFF2-40B4-BE49-F238E27FC236}">
                      <a16:creationId xmlns:a16="http://schemas.microsoft.com/office/drawing/2014/main" id="{69349C0B-2083-F7EE-3D86-E09BD8749C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2" name="Straight Connector 1611">
                  <a:extLst>
                    <a:ext uri="{FF2B5EF4-FFF2-40B4-BE49-F238E27FC236}">
                      <a16:creationId xmlns:a16="http://schemas.microsoft.com/office/drawing/2014/main" id="{6EB96A46-58E3-C755-33BD-7C41B5CC4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3" name="Straight Connector 1612">
                  <a:extLst>
                    <a:ext uri="{FF2B5EF4-FFF2-40B4-BE49-F238E27FC236}">
                      <a16:creationId xmlns:a16="http://schemas.microsoft.com/office/drawing/2014/main" id="{2A54021A-14AA-B194-F4AF-AE04D4CDA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4" name="Straight Connector 1613">
                  <a:extLst>
                    <a:ext uri="{FF2B5EF4-FFF2-40B4-BE49-F238E27FC236}">
                      <a16:creationId xmlns:a16="http://schemas.microsoft.com/office/drawing/2014/main" id="{7E3DBA58-7CA3-5559-5001-3CE0AFB45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5" name="Straight Connector 1614">
                  <a:extLst>
                    <a:ext uri="{FF2B5EF4-FFF2-40B4-BE49-F238E27FC236}">
                      <a16:creationId xmlns:a16="http://schemas.microsoft.com/office/drawing/2014/main" id="{255E22C6-21BE-6355-81F7-627C7A7D1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6" name="Rectangle 1615">
                  <a:extLst>
                    <a:ext uri="{FF2B5EF4-FFF2-40B4-BE49-F238E27FC236}">
                      <a16:creationId xmlns:a16="http://schemas.microsoft.com/office/drawing/2014/main" id="{8E13E763-78D8-62E7-AB75-3479E9BA956E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17" name="Rectangle 1616">
                  <a:extLst>
                    <a:ext uri="{FF2B5EF4-FFF2-40B4-BE49-F238E27FC236}">
                      <a16:creationId xmlns:a16="http://schemas.microsoft.com/office/drawing/2014/main" id="{B36B6BE2-E0B6-1B96-2A26-6921A7257B42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18" name="Rectangle 1617">
                  <a:extLst>
                    <a:ext uri="{FF2B5EF4-FFF2-40B4-BE49-F238E27FC236}">
                      <a16:creationId xmlns:a16="http://schemas.microsoft.com/office/drawing/2014/main" id="{07A26C0A-193A-8855-4A81-343DAF01A24C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19" name="Rectangle 1618">
                  <a:extLst>
                    <a:ext uri="{FF2B5EF4-FFF2-40B4-BE49-F238E27FC236}">
                      <a16:creationId xmlns:a16="http://schemas.microsoft.com/office/drawing/2014/main" id="{2B3F6E32-0380-3703-2B0A-AFBB63223268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20" name="Rectangle 1619">
                  <a:extLst>
                    <a:ext uri="{FF2B5EF4-FFF2-40B4-BE49-F238E27FC236}">
                      <a16:creationId xmlns:a16="http://schemas.microsoft.com/office/drawing/2014/main" id="{2BE0B9F7-7734-FA41-56BB-16FBEF84C6EE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21" name="Rectangle 1620">
                  <a:extLst>
                    <a:ext uri="{FF2B5EF4-FFF2-40B4-BE49-F238E27FC236}">
                      <a16:creationId xmlns:a16="http://schemas.microsoft.com/office/drawing/2014/main" id="{4D295610-7CEA-3731-0435-DC3C8ED4E8AD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22" name="Rectangle 1621">
                  <a:extLst>
                    <a:ext uri="{FF2B5EF4-FFF2-40B4-BE49-F238E27FC236}">
                      <a16:creationId xmlns:a16="http://schemas.microsoft.com/office/drawing/2014/main" id="{387ADC0F-01B2-177D-5BA9-E752C676ACAA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23" name="Rectangle 1622">
                  <a:extLst>
                    <a:ext uri="{FF2B5EF4-FFF2-40B4-BE49-F238E27FC236}">
                      <a16:creationId xmlns:a16="http://schemas.microsoft.com/office/drawing/2014/main" id="{C30B880C-4D0C-F0C3-8D1B-340D1CA28D96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24" name="Rectangle 1623">
                  <a:extLst>
                    <a:ext uri="{FF2B5EF4-FFF2-40B4-BE49-F238E27FC236}">
                      <a16:creationId xmlns:a16="http://schemas.microsoft.com/office/drawing/2014/main" id="{2202C6BB-67E3-B8F5-2779-9D57B9197AC3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625" name="Group 1624">
                <a:extLst>
                  <a:ext uri="{FF2B5EF4-FFF2-40B4-BE49-F238E27FC236}">
                    <a16:creationId xmlns:a16="http://schemas.microsoft.com/office/drawing/2014/main" id="{A04F98F8-0E12-C795-73FA-8AAB7E7ACD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6424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626" name="Rectangle 1625">
                  <a:extLst>
                    <a:ext uri="{FF2B5EF4-FFF2-40B4-BE49-F238E27FC236}">
                      <a16:creationId xmlns:a16="http://schemas.microsoft.com/office/drawing/2014/main" id="{23EB75E1-9B63-CBB7-CEF3-F2D94634A672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627" name="Straight Connector 1626">
                  <a:extLst>
                    <a:ext uri="{FF2B5EF4-FFF2-40B4-BE49-F238E27FC236}">
                      <a16:creationId xmlns:a16="http://schemas.microsoft.com/office/drawing/2014/main" id="{C087CBDC-8D3A-8A4E-73CB-034D877ED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8" name="Rectangle 1627">
                  <a:extLst>
                    <a:ext uri="{FF2B5EF4-FFF2-40B4-BE49-F238E27FC236}">
                      <a16:creationId xmlns:a16="http://schemas.microsoft.com/office/drawing/2014/main" id="{C0E235DA-6C5F-469B-3CBD-D2B42E4944B6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29" name="Straight Connector 1628">
                  <a:extLst>
                    <a:ext uri="{FF2B5EF4-FFF2-40B4-BE49-F238E27FC236}">
                      <a16:creationId xmlns:a16="http://schemas.microsoft.com/office/drawing/2014/main" id="{2452393D-218E-EC15-5219-5CFC95A89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0" name="Straight Connector 1629">
                  <a:extLst>
                    <a:ext uri="{FF2B5EF4-FFF2-40B4-BE49-F238E27FC236}">
                      <a16:creationId xmlns:a16="http://schemas.microsoft.com/office/drawing/2014/main" id="{4CFEE773-93C7-BF22-7BB3-182CCE6F4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1" name="Rectangle 1630">
                  <a:extLst>
                    <a:ext uri="{FF2B5EF4-FFF2-40B4-BE49-F238E27FC236}">
                      <a16:creationId xmlns:a16="http://schemas.microsoft.com/office/drawing/2014/main" id="{5DCC3D57-CB2E-9AF1-30A0-651AB6C91370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2" name="Rectangle 1631">
                  <a:extLst>
                    <a:ext uri="{FF2B5EF4-FFF2-40B4-BE49-F238E27FC236}">
                      <a16:creationId xmlns:a16="http://schemas.microsoft.com/office/drawing/2014/main" id="{71A85071-DE7C-1CEF-0335-EB1905FD23E4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3" name="Rectangle 1632">
                  <a:extLst>
                    <a:ext uri="{FF2B5EF4-FFF2-40B4-BE49-F238E27FC236}">
                      <a16:creationId xmlns:a16="http://schemas.microsoft.com/office/drawing/2014/main" id="{EA7BB315-EE51-D6D2-EE74-7D3EFC2CCF94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4" name="Rectangle 1633">
                  <a:extLst>
                    <a:ext uri="{FF2B5EF4-FFF2-40B4-BE49-F238E27FC236}">
                      <a16:creationId xmlns:a16="http://schemas.microsoft.com/office/drawing/2014/main" id="{8CE9C847-0244-C4C3-8669-19B22B7A9428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5" name="Rectangle 1634">
                  <a:extLst>
                    <a:ext uri="{FF2B5EF4-FFF2-40B4-BE49-F238E27FC236}">
                      <a16:creationId xmlns:a16="http://schemas.microsoft.com/office/drawing/2014/main" id="{72A52C5C-3995-1FB0-AA94-0ED675B270CF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6" name="Rectangle 1635">
                  <a:extLst>
                    <a:ext uri="{FF2B5EF4-FFF2-40B4-BE49-F238E27FC236}">
                      <a16:creationId xmlns:a16="http://schemas.microsoft.com/office/drawing/2014/main" id="{ED9E3E5B-3655-FD2A-62D0-DD1D87EE3EBB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7" name="Rectangle 1636">
                  <a:extLst>
                    <a:ext uri="{FF2B5EF4-FFF2-40B4-BE49-F238E27FC236}">
                      <a16:creationId xmlns:a16="http://schemas.microsoft.com/office/drawing/2014/main" id="{AD8E80D3-66C0-4765-ADFE-A6CFC1194E6F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8" name="Rectangle 1637">
                  <a:extLst>
                    <a:ext uri="{FF2B5EF4-FFF2-40B4-BE49-F238E27FC236}">
                      <a16:creationId xmlns:a16="http://schemas.microsoft.com/office/drawing/2014/main" id="{1265E587-A309-E2F9-E4E3-FC0D1D27EB2C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39" name="Rectangle 1638">
                  <a:extLst>
                    <a:ext uri="{FF2B5EF4-FFF2-40B4-BE49-F238E27FC236}">
                      <a16:creationId xmlns:a16="http://schemas.microsoft.com/office/drawing/2014/main" id="{B7358ACC-07C1-3431-AE3E-7966722B28C0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40" name="Straight Connector 1639">
                  <a:extLst>
                    <a:ext uri="{FF2B5EF4-FFF2-40B4-BE49-F238E27FC236}">
                      <a16:creationId xmlns:a16="http://schemas.microsoft.com/office/drawing/2014/main" id="{5FF5BBE3-50F0-FD57-A735-7B4B83555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1" name="Straight Connector 1640">
                  <a:extLst>
                    <a:ext uri="{FF2B5EF4-FFF2-40B4-BE49-F238E27FC236}">
                      <a16:creationId xmlns:a16="http://schemas.microsoft.com/office/drawing/2014/main" id="{4C9E8B3F-4D24-EBBA-F19E-4D1BF85199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2" name="Straight Connector 1641">
                  <a:extLst>
                    <a:ext uri="{FF2B5EF4-FFF2-40B4-BE49-F238E27FC236}">
                      <a16:creationId xmlns:a16="http://schemas.microsoft.com/office/drawing/2014/main" id="{BBF3CE4D-B988-C289-DEE7-41AD37E1F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3" name="Rectangle 1642">
                  <a:extLst>
                    <a:ext uri="{FF2B5EF4-FFF2-40B4-BE49-F238E27FC236}">
                      <a16:creationId xmlns:a16="http://schemas.microsoft.com/office/drawing/2014/main" id="{2AF42B55-2D23-2F9C-552C-D158CECB5F7A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44" name="Straight Connector 1643">
                  <a:extLst>
                    <a:ext uri="{FF2B5EF4-FFF2-40B4-BE49-F238E27FC236}">
                      <a16:creationId xmlns:a16="http://schemas.microsoft.com/office/drawing/2014/main" id="{7151C234-AD4E-752F-9E16-930C84A9F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5" name="Straight Connector 1644">
                  <a:extLst>
                    <a:ext uri="{FF2B5EF4-FFF2-40B4-BE49-F238E27FC236}">
                      <a16:creationId xmlns:a16="http://schemas.microsoft.com/office/drawing/2014/main" id="{6B46C17E-0E66-B628-26A6-B8A94B4CA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6" name="Rectangle 1645">
                  <a:extLst>
                    <a:ext uri="{FF2B5EF4-FFF2-40B4-BE49-F238E27FC236}">
                      <a16:creationId xmlns:a16="http://schemas.microsoft.com/office/drawing/2014/main" id="{7A77F5EA-C0A5-277E-6B3B-AA5B7B020B81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47" name="Straight Connector 1646">
                  <a:extLst>
                    <a:ext uri="{FF2B5EF4-FFF2-40B4-BE49-F238E27FC236}">
                      <a16:creationId xmlns:a16="http://schemas.microsoft.com/office/drawing/2014/main" id="{7BA73052-66FF-F258-915C-821100740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8" name="Straight Connector 1647">
                  <a:extLst>
                    <a:ext uri="{FF2B5EF4-FFF2-40B4-BE49-F238E27FC236}">
                      <a16:creationId xmlns:a16="http://schemas.microsoft.com/office/drawing/2014/main" id="{DE3899A8-ED3A-25D3-7D3D-21591EF99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9" name="Rectangle 1648">
                  <a:extLst>
                    <a:ext uri="{FF2B5EF4-FFF2-40B4-BE49-F238E27FC236}">
                      <a16:creationId xmlns:a16="http://schemas.microsoft.com/office/drawing/2014/main" id="{E20DBA23-88C8-9D2C-C897-7EA061595366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50" name="Straight Connector 1649">
                  <a:extLst>
                    <a:ext uri="{FF2B5EF4-FFF2-40B4-BE49-F238E27FC236}">
                      <a16:creationId xmlns:a16="http://schemas.microsoft.com/office/drawing/2014/main" id="{3B1E9FF0-4C90-9DDB-B31C-893363A450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1" name="Straight Connector 1650">
                  <a:extLst>
                    <a:ext uri="{FF2B5EF4-FFF2-40B4-BE49-F238E27FC236}">
                      <a16:creationId xmlns:a16="http://schemas.microsoft.com/office/drawing/2014/main" id="{D69C3C95-D793-5120-436D-CB3E16007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2" name="Rectangle 1651">
                  <a:extLst>
                    <a:ext uri="{FF2B5EF4-FFF2-40B4-BE49-F238E27FC236}">
                      <a16:creationId xmlns:a16="http://schemas.microsoft.com/office/drawing/2014/main" id="{9EE96AC6-4556-CE06-7F04-1A3C7F2BF0B6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53" name="Straight Connector 1652">
                  <a:extLst>
                    <a:ext uri="{FF2B5EF4-FFF2-40B4-BE49-F238E27FC236}">
                      <a16:creationId xmlns:a16="http://schemas.microsoft.com/office/drawing/2014/main" id="{1F9538E9-896E-631C-C058-7E7423BAB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4" name="Straight Connector 1653">
                  <a:extLst>
                    <a:ext uri="{FF2B5EF4-FFF2-40B4-BE49-F238E27FC236}">
                      <a16:creationId xmlns:a16="http://schemas.microsoft.com/office/drawing/2014/main" id="{AB984EDF-4D79-EF62-A71A-F70FC1CA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5" name="Rectangle 1654">
                  <a:extLst>
                    <a:ext uri="{FF2B5EF4-FFF2-40B4-BE49-F238E27FC236}">
                      <a16:creationId xmlns:a16="http://schemas.microsoft.com/office/drawing/2014/main" id="{0737C608-9798-C3D9-8E6D-172666CB13ED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56" name="Straight Connector 1655">
                  <a:extLst>
                    <a:ext uri="{FF2B5EF4-FFF2-40B4-BE49-F238E27FC236}">
                      <a16:creationId xmlns:a16="http://schemas.microsoft.com/office/drawing/2014/main" id="{4486F172-F7BB-E899-5CB7-D4F10382D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7" name="Straight Connector 1656">
                  <a:extLst>
                    <a:ext uri="{FF2B5EF4-FFF2-40B4-BE49-F238E27FC236}">
                      <a16:creationId xmlns:a16="http://schemas.microsoft.com/office/drawing/2014/main" id="{B856D6E7-82F2-B5D0-FE66-14630F829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8" name="Rectangle 1657">
                  <a:extLst>
                    <a:ext uri="{FF2B5EF4-FFF2-40B4-BE49-F238E27FC236}">
                      <a16:creationId xmlns:a16="http://schemas.microsoft.com/office/drawing/2014/main" id="{6B651527-BF7A-56E4-9F9D-B20DCCCCB6F9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59" name="Straight Connector 1658">
                  <a:extLst>
                    <a:ext uri="{FF2B5EF4-FFF2-40B4-BE49-F238E27FC236}">
                      <a16:creationId xmlns:a16="http://schemas.microsoft.com/office/drawing/2014/main" id="{76ACCB54-E965-01FE-6F22-601E2914F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0" name="Straight Connector 1659">
                  <a:extLst>
                    <a:ext uri="{FF2B5EF4-FFF2-40B4-BE49-F238E27FC236}">
                      <a16:creationId xmlns:a16="http://schemas.microsoft.com/office/drawing/2014/main" id="{1137B366-E3CB-D022-4AD9-60997024A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1" name="Rectangle 1660">
                  <a:extLst>
                    <a:ext uri="{FF2B5EF4-FFF2-40B4-BE49-F238E27FC236}">
                      <a16:creationId xmlns:a16="http://schemas.microsoft.com/office/drawing/2014/main" id="{0DBF86A3-679A-CF66-874C-9C62554F7D1E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62" name="Straight Connector 1661">
                  <a:extLst>
                    <a:ext uri="{FF2B5EF4-FFF2-40B4-BE49-F238E27FC236}">
                      <a16:creationId xmlns:a16="http://schemas.microsoft.com/office/drawing/2014/main" id="{2473D848-E431-7538-BDB7-A9DB4D8BC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3" name="Straight Connector 1662">
                  <a:extLst>
                    <a:ext uri="{FF2B5EF4-FFF2-40B4-BE49-F238E27FC236}">
                      <a16:creationId xmlns:a16="http://schemas.microsoft.com/office/drawing/2014/main" id="{82F614F2-D0EC-893C-916A-B6C988E43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4" name="Straight Connector 1663">
                  <a:extLst>
                    <a:ext uri="{FF2B5EF4-FFF2-40B4-BE49-F238E27FC236}">
                      <a16:creationId xmlns:a16="http://schemas.microsoft.com/office/drawing/2014/main" id="{34FCE748-76A3-2147-81A5-5213A19AA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5" name="Straight Connector 1664">
                  <a:extLst>
                    <a:ext uri="{FF2B5EF4-FFF2-40B4-BE49-F238E27FC236}">
                      <a16:creationId xmlns:a16="http://schemas.microsoft.com/office/drawing/2014/main" id="{2B132992-4FEB-3A25-7D3F-33E6FE1706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6" name="Straight Connector 1665">
                  <a:extLst>
                    <a:ext uri="{FF2B5EF4-FFF2-40B4-BE49-F238E27FC236}">
                      <a16:creationId xmlns:a16="http://schemas.microsoft.com/office/drawing/2014/main" id="{1515B9F0-4BDE-5B03-703A-AA6D82E66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7" name="Straight Connector 1666">
                  <a:extLst>
                    <a:ext uri="{FF2B5EF4-FFF2-40B4-BE49-F238E27FC236}">
                      <a16:creationId xmlns:a16="http://schemas.microsoft.com/office/drawing/2014/main" id="{AA7C2BAB-F0E1-A832-AEE5-BD3F77071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8" name="Straight Connector 1667">
                  <a:extLst>
                    <a:ext uri="{FF2B5EF4-FFF2-40B4-BE49-F238E27FC236}">
                      <a16:creationId xmlns:a16="http://schemas.microsoft.com/office/drawing/2014/main" id="{379542FB-2F53-F455-98E8-0E6737C72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9" name="Straight Connector 1668">
                  <a:extLst>
                    <a:ext uri="{FF2B5EF4-FFF2-40B4-BE49-F238E27FC236}">
                      <a16:creationId xmlns:a16="http://schemas.microsoft.com/office/drawing/2014/main" id="{F655A903-82F6-2844-25FE-1FF73E24D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0" name="Straight Connector 1669">
                  <a:extLst>
                    <a:ext uri="{FF2B5EF4-FFF2-40B4-BE49-F238E27FC236}">
                      <a16:creationId xmlns:a16="http://schemas.microsoft.com/office/drawing/2014/main" id="{C312C24E-A06F-BB10-CC57-36029CEB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1" name="Straight Connector 1670">
                  <a:extLst>
                    <a:ext uri="{FF2B5EF4-FFF2-40B4-BE49-F238E27FC236}">
                      <a16:creationId xmlns:a16="http://schemas.microsoft.com/office/drawing/2014/main" id="{BDD3B180-180A-6044-E250-9D286722E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2" name="Straight Connector 1671">
                  <a:extLst>
                    <a:ext uri="{FF2B5EF4-FFF2-40B4-BE49-F238E27FC236}">
                      <a16:creationId xmlns:a16="http://schemas.microsoft.com/office/drawing/2014/main" id="{30C3A58C-EB96-D201-0D3A-E45143F7B0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3" name="Straight Connector 1672">
                  <a:extLst>
                    <a:ext uri="{FF2B5EF4-FFF2-40B4-BE49-F238E27FC236}">
                      <a16:creationId xmlns:a16="http://schemas.microsoft.com/office/drawing/2014/main" id="{688FDF77-A16C-88CB-3335-58A90881CC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4" name="Straight Connector 1673">
                  <a:extLst>
                    <a:ext uri="{FF2B5EF4-FFF2-40B4-BE49-F238E27FC236}">
                      <a16:creationId xmlns:a16="http://schemas.microsoft.com/office/drawing/2014/main" id="{BBA11100-B1C3-9B0E-B9A5-133D4A869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5" name="Straight Connector 1674">
                  <a:extLst>
                    <a:ext uri="{FF2B5EF4-FFF2-40B4-BE49-F238E27FC236}">
                      <a16:creationId xmlns:a16="http://schemas.microsoft.com/office/drawing/2014/main" id="{AF7B9C39-95A9-921A-3186-49FF5D36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6" name="Rectangle 1675">
                  <a:extLst>
                    <a:ext uri="{FF2B5EF4-FFF2-40B4-BE49-F238E27FC236}">
                      <a16:creationId xmlns:a16="http://schemas.microsoft.com/office/drawing/2014/main" id="{BFD548A6-BEA5-E3E6-7D0A-B84C61A2037A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77" name="Rectangle 1676">
                  <a:extLst>
                    <a:ext uri="{FF2B5EF4-FFF2-40B4-BE49-F238E27FC236}">
                      <a16:creationId xmlns:a16="http://schemas.microsoft.com/office/drawing/2014/main" id="{B8C901B2-D8CB-B6F2-C9D3-1E5C8FFFBDF2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78" name="Rectangle 1677">
                  <a:extLst>
                    <a:ext uri="{FF2B5EF4-FFF2-40B4-BE49-F238E27FC236}">
                      <a16:creationId xmlns:a16="http://schemas.microsoft.com/office/drawing/2014/main" id="{AB8760A6-09D6-DB27-6F41-A60B64306C42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79" name="Rectangle 1678">
                  <a:extLst>
                    <a:ext uri="{FF2B5EF4-FFF2-40B4-BE49-F238E27FC236}">
                      <a16:creationId xmlns:a16="http://schemas.microsoft.com/office/drawing/2014/main" id="{F31D2122-5E81-48D4-987A-CC4F68BFB7A7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80" name="Rectangle 1679">
                  <a:extLst>
                    <a:ext uri="{FF2B5EF4-FFF2-40B4-BE49-F238E27FC236}">
                      <a16:creationId xmlns:a16="http://schemas.microsoft.com/office/drawing/2014/main" id="{D91ACD09-2933-79FE-7A5C-4F1187EB956F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81" name="Rectangle 1680">
                  <a:extLst>
                    <a:ext uri="{FF2B5EF4-FFF2-40B4-BE49-F238E27FC236}">
                      <a16:creationId xmlns:a16="http://schemas.microsoft.com/office/drawing/2014/main" id="{023D3D1B-A350-321B-921D-12AE6F1CA4C3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82" name="Rectangle 1681">
                  <a:extLst>
                    <a:ext uri="{FF2B5EF4-FFF2-40B4-BE49-F238E27FC236}">
                      <a16:creationId xmlns:a16="http://schemas.microsoft.com/office/drawing/2014/main" id="{86126196-C5D4-F28E-B7CA-64147489C9BA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83" name="Rectangle 1682">
                  <a:extLst>
                    <a:ext uri="{FF2B5EF4-FFF2-40B4-BE49-F238E27FC236}">
                      <a16:creationId xmlns:a16="http://schemas.microsoft.com/office/drawing/2014/main" id="{30EB756A-FE69-E57B-638F-F9718E6BAD5B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84" name="Rectangle 1683">
                  <a:extLst>
                    <a:ext uri="{FF2B5EF4-FFF2-40B4-BE49-F238E27FC236}">
                      <a16:creationId xmlns:a16="http://schemas.microsoft.com/office/drawing/2014/main" id="{655F5AC5-656B-8D1C-C50B-035F28D8D0E6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685" name="Group 1684">
                <a:extLst>
                  <a:ext uri="{FF2B5EF4-FFF2-40B4-BE49-F238E27FC236}">
                    <a16:creationId xmlns:a16="http://schemas.microsoft.com/office/drawing/2014/main" id="{4FAF92CE-F217-1DCD-8A5B-B4460CDA24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6719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686" name="Rectangle 1685">
                  <a:extLst>
                    <a:ext uri="{FF2B5EF4-FFF2-40B4-BE49-F238E27FC236}">
                      <a16:creationId xmlns:a16="http://schemas.microsoft.com/office/drawing/2014/main" id="{8713E25D-E285-FFBF-6532-A33A8143CB16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687" name="Straight Connector 1686">
                  <a:extLst>
                    <a:ext uri="{FF2B5EF4-FFF2-40B4-BE49-F238E27FC236}">
                      <a16:creationId xmlns:a16="http://schemas.microsoft.com/office/drawing/2014/main" id="{05EDCDC5-58EE-9DD2-C73A-2854E6704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88" name="Rectangle 1687">
                  <a:extLst>
                    <a:ext uri="{FF2B5EF4-FFF2-40B4-BE49-F238E27FC236}">
                      <a16:creationId xmlns:a16="http://schemas.microsoft.com/office/drawing/2014/main" id="{02C3ABA0-1F58-88C6-17E0-09AD8A98C049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689" name="Straight Connector 1688">
                  <a:extLst>
                    <a:ext uri="{FF2B5EF4-FFF2-40B4-BE49-F238E27FC236}">
                      <a16:creationId xmlns:a16="http://schemas.microsoft.com/office/drawing/2014/main" id="{78509B23-6644-E20C-6DA4-42C28C38C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0" name="Straight Connector 1689">
                  <a:extLst>
                    <a:ext uri="{FF2B5EF4-FFF2-40B4-BE49-F238E27FC236}">
                      <a16:creationId xmlns:a16="http://schemas.microsoft.com/office/drawing/2014/main" id="{08876CA3-3085-A329-8780-2652EE7EF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1" name="Rectangle 1690">
                  <a:extLst>
                    <a:ext uri="{FF2B5EF4-FFF2-40B4-BE49-F238E27FC236}">
                      <a16:creationId xmlns:a16="http://schemas.microsoft.com/office/drawing/2014/main" id="{1811BB0B-264C-39EB-B462-B19872412F4F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2" name="Rectangle 1691">
                  <a:extLst>
                    <a:ext uri="{FF2B5EF4-FFF2-40B4-BE49-F238E27FC236}">
                      <a16:creationId xmlns:a16="http://schemas.microsoft.com/office/drawing/2014/main" id="{7A3F8283-95BA-AD2F-FAB4-B0F49869EE82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3" name="Rectangle 1692">
                  <a:extLst>
                    <a:ext uri="{FF2B5EF4-FFF2-40B4-BE49-F238E27FC236}">
                      <a16:creationId xmlns:a16="http://schemas.microsoft.com/office/drawing/2014/main" id="{810557F7-AAEF-9A4D-53AB-A2562060157B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4" name="Rectangle 1693">
                  <a:extLst>
                    <a:ext uri="{FF2B5EF4-FFF2-40B4-BE49-F238E27FC236}">
                      <a16:creationId xmlns:a16="http://schemas.microsoft.com/office/drawing/2014/main" id="{24236FBA-D789-0CDC-D119-77CF95EEE32F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5" name="Rectangle 1694">
                  <a:extLst>
                    <a:ext uri="{FF2B5EF4-FFF2-40B4-BE49-F238E27FC236}">
                      <a16:creationId xmlns:a16="http://schemas.microsoft.com/office/drawing/2014/main" id="{EC2D6FC6-B3EC-4390-B6E9-9A3E318CA85D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6" name="Rectangle 1695">
                  <a:extLst>
                    <a:ext uri="{FF2B5EF4-FFF2-40B4-BE49-F238E27FC236}">
                      <a16:creationId xmlns:a16="http://schemas.microsoft.com/office/drawing/2014/main" id="{FCC697BC-229D-1443-0F59-5B19152C4A8C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7" name="Rectangle 1696">
                  <a:extLst>
                    <a:ext uri="{FF2B5EF4-FFF2-40B4-BE49-F238E27FC236}">
                      <a16:creationId xmlns:a16="http://schemas.microsoft.com/office/drawing/2014/main" id="{A69F47E6-6C01-685C-4027-5C8706D873EC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8" name="Rectangle 1697">
                  <a:extLst>
                    <a:ext uri="{FF2B5EF4-FFF2-40B4-BE49-F238E27FC236}">
                      <a16:creationId xmlns:a16="http://schemas.microsoft.com/office/drawing/2014/main" id="{FB9A737D-1438-B9BE-FD05-DB6EC87D2EE0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699" name="Rectangle 1698">
                  <a:extLst>
                    <a:ext uri="{FF2B5EF4-FFF2-40B4-BE49-F238E27FC236}">
                      <a16:creationId xmlns:a16="http://schemas.microsoft.com/office/drawing/2014/main" id="{19BA5916-E955-A6DD-DBA5-D3208B6F2518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00" name="Straight Connector 1699">
                  <a:extLst>
                    <a:ext uri="{FF2B5EF4-FFF2-40B4-BE49-F238E27FC236}">
                      <a16:creationId xmlns:a16="http://schemas.microsoft.com/office/drawing/2014/main" id="{45295D60-6E82-DF16-4D20-6C3C3C639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1" name="Straight Connector 1700">
                  <a:extLst>
                    <a:ext uri="{FF2B5EF4-FFF2-40B4-BE49-F238E27FC236}">
                      <a16:creationId xmlns:a16="http://schemas.microsoft.com/office/drawing/2014/main" id="{2B170A76-0BB4-96B7-C8BE-3FD4F6DAB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2" name="Straight Connector 1701">
                  <a:extLst>
                    <a:ext uri="{FF2B5EF4-FFF2-40B4-BE49-F238E27FC236}">
                      <a16:creationId xmlns:a16="http://schemas.microsoft.com/office/drawing/2014/main" id="{2CE2DCFC-A2E9-FB8C-CF44-1A7561B51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3" name="Rectangle 1702">
                  <a:extLst>
                    <a:ext uri="{FF2B5EF4-FFF2-40B4-BE49-F238E27FC236}">
                      <a16:creationId xmlns:a16="http://schemas.microsoft.com/office/drawing/2014/main" id="{1A49C155-F1C2-E923-368A-EE9C35E648BA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04" name="Straight Connector 1703">
                  <a:extLst>
                    <a:ext uri="{FF2B5EF4-FFF2-40B4-BE49-F238E27FC236}">
                      <a16:creationId xmlns:a16="http://schemas.microsoft.com/office/drawing/2014/main" id="{8CF8E230-C885-ED16-9FB5-7412F7FC8C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5" name="Straight Connector 1704">
                  <a:extLst>
                    <a:ext uri="{FF2B5EF4-FFF2-40B4-BE49-F238E27FC236}">
                      <a16:creationId xmlns:a16="http://schemas.microsoft.com/office/drawing/2014/main" id="{791C496F-109A-F42E-3DF3-0C4A640D7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6" name="Rectangle 1705">
                  <a:extLst>
                    <a:ext uri="{FF2B5EF4-FFF2-40B4-BE49-F238E27FC236}">
                      <a16:creationId xmlns:a16="http://schemas.microsoft.com/office/drawing/2014/main" id="{CBABC884-59FE-DCBC-3AFE-96268D20644C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07" name="Straight Connector 1706">
                  <a:extLst>
                    <a:ext uri="{FF2B5EF4-FFF2-40B4-BE49-F238E27FC236}">
                      <a16:creationId xmlns:a16="http://schemas.microsoft.com/office/drawing/2014/main" id="{AFA7A728-CA1D-22A2-0BAB-1DB903D01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8" name="Straight Connector 1707">
                  <a:extLst>
                    <a:ext uri="{FF2B5EF4-FFF2-40B4-BE49-F238E27FC236}">
                      <a16:creationId xmlns:a16="http://schemas.microsoft.com/office/drawing/2014/main" id="{99FA74B9-345D-D81F-28CA-1D45AD679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9" name="Rectangle 1708">
                  <a:extLst>
                    <a:ext uri="{FF2B5EF4-FFF2-40B4-BE49-F238E27FC236}">
                      <a16:creationId xmlns:a16="http://schemas.microsoft.com/office/drawing/2014/main" id="{C9CA49A9-FD14-24F2-A62E-FCB1B295BB49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10" name="Straight Connector 1709">
                  <a:extLst>
                    <a:ext uri="{FF2B5EF4-FFF2-40B4-BE49-F238E27FC236}">
                      <a16:creationId xmlns:a16="http://schemas.microsoft.com/office/drawing/2014/main" id="{EB6F9F7B-BCB3-9AFE-776A-21341610BE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1" name="Straight Connector 1710">
                  <a:extLst>
                    <a:ext uri="{FF2B5EF4-FFF2-40B4-BE49-F238E27FC236}">
                      <a16:creationId xmlns:a16="http://schemas.microsoft.com/office/drawing/2014/main" id="{D0E7766F-0FF2-671D-EE4B-5C2B163D7F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2" name="Rectangle 1711">
                  <a:extLst>
                    <a:ext uri="{FF2B5EF4-FFF2-40B4-BE49-F238E27FC236}">
                      <a16:creationId xmlns:a16="http://schemas.microsoft.com/office/drawing/2014/main" id="{7570471B-0ABF-28B2-F654-520150C51DA0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13" name="Straight Connector 1712">
                  <a:extLst>
                    <a:ext uri="{FF2B5EF4-FFF2-40B4-BE49-F238E27FC236}">
                      <a16:creationId xmlns:a16="http://schemas.microsoft.com/office/drawing/2014/main" id="{0653D742-BEEA-ED14-129C-3810192B5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4" name="Straight Connector 1713">
                  <a:extLst>
                    <a:ext uri="{FF2B5EF4-FFF2-40B4-BE49-F238E27FC236}">
                      <a16:creationId xmlns:a16="http://schemas.microsoft.com/office/drawing/2014/main" id="{05802628-CE00-6D22-DB2E-39ABA70F5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5" name="Rectangle 1714">
                  <a:extLst>
                    <a:ext uri="{FF2B5EF4-FFF2-40B4-BE49-F238E27FC236}">
                      <a16:creationId xmlns:a16="http://schemas.microsoft.com/office/drawing/2014/main" id="{5A897D68-660D-211E-8CC5-CE5964BB0D93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16" name="Straight Connector 1715">
                  <a:extLst>
                    <a:ext uri="{FF2B5EF4-FFF2-40B4-BE49-F238E27FC236}">
                      <a16:creationId xmlns:a16="http://schemas.microsoft.com/office/drawing/2014/main" id="{36E36030-5099-2F1E-BEB0-88DB73143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7" name="Straight Connector 1716">
                  <a:extLst>
                    <a:ext uri="{FF2B5EF4-FFF2-40B4-BE49-F238E27FC236}">
                      <a16:creationId xmlns:a16="http://schemas.microsoft.com/office/drawing/2014/main" id="{4708A02E-69E7-4850-523C-53E12509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8" name="Rectangle 1717">
                  <a:extLst>
                    <a:ext uri="{FF2B5EF4-FFF2-40B4-BE49-F238E27FC236}">
                      <a16:creationId xmlns:a16="http://schemas.microsoft.com/office/drawing/2014/main" id="{D8BDB1BE-9259-D148-CEB1-1750EA13508B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19" name="Straight Connector 1718">
                  <a:extLst>
                    <a:ext uri="{FF2B5EF4-FFF2-40B4-BE49-F238E27FC236}">
                      <a16:creationId xmlns:a16="http://schemas.microsoft.com/office/drawing/2014/main" id="{146C1B4C-D3F4-2798-41FF-F3D44B346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0" name="Straight Connector 1719">
                  <a:extLst>
                    <a:ext uri="{FF2B5EF4-FFF2-40B4-BE49-F238E27FC236}">
                      <a16:creationId xmlns:a16="http://schemas.microsoft.com/office/drawing/2014/main" id="{323A07DF-8B1F-EC41-5A14-2B777B962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21" name="Rectangle 1720">
                  <a:extLst>
                    <a:ext uri="{FF2B5EF4-FFF2-40B4-BE49-F238E27FC236}">
                      <a16:creationId xmlns:a16="http://schemas.microsoft.com/office/drawing/2014/main" id="{2FEA4BF9-14CF-6254-1566-6AF5CE3A97A0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22" name="Straight Connector 1721">
                  <a:extLst>
                    <a:ext uri="{FF2B5EF4-FFF2-40B4-BE49-F238E27FC236}">
                      <a16:creationId xmlns:a16="http://schemas.microsoft.com/office/drawing/2014/main" id="{98F10903-3304-4134-39C0-C3298AE2D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3" name="Straight Connector 1722">
                  <a:extLst>
                    <a:ext uri="{FF2B5EF4-FFF2-40B4-BE49-F238E27FC236}">
                      <a16:creationId xmlns:a16="http://schemas.microsoft.com/office/drawing/2014/main" id="{65FFD680-5364-E04E-B3DC-1C32B1156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4" name="Straight Connector 1723">
                  <a:extLst>
                    <a:ext uri="{FF2B5EF4-FFF2-40B4-BE49-F238E27FC236}">
                      <a16:creationId xmlns:a16="http://schemas.microsoft.com/office/drawing/2014/main" id="{C21C466B-40A9-A6D2-D027-4A34DAC8D2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5" name="Straight Connector 1724">
                  <a:extLst>
                    <a:ext uri="{FF2B5EF4-FFF2-40B4-BE49-F238E27FC236}">
                      <a16:creationId xmlns:a16="http://schemas.microsoft.com/office/drawing/2014/main" id="{1004370A-F47B-F411-541E-B4943817A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6" name="Straight Connector 1725">
                  <a:extLst>
                    <a:ext uri="{FF2B5EF4-FFF2-40B4-BE49-F238E27FC236}">
                      <a16:creationId xmlns:a16="http://schemas.microsoft.com/office/drawing/2014/main" id="{BDE41A11-3D43-6135-CA58-8804D200B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7" name="Straight Connector 1726">
                  <a:extLst>
                    <a:ext uri="{FF2B5EF4-FFF2-40B4-BE49-F238E27FC236}">
                      <a16:creationId xmlns:a16="http://schemas.microsoft.com/office/drawing/2014/main" id="{73980E3A-56D1-4C1C-BFAD-26BF05165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8" name="Straight Connector 1727">
                  <a:extLst>
                    <a:ext uri="{FF2B5EF4-FFF2-40B4-BE49-F238E27FC236}">
                      <a16:creationId xmlns:a16="http://schemas.microsoft.com/office/drawing/2014/main" id="{8DDB12FE-7D80-19F5-8BF4-7E207C8A1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9" name="Straight Connector 1728">
                  <a:extLst>
                    <a:ext uri="{FF2B5EF4-FFF2-40B4-BE49-F238E27FC236}">
                      <a16:creationId xmlns:a16="http://schemas.microsoft.com/office/drawing/2014/main" id="{8E390072-CE8E-5863-A759-7B854F1B7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0" name="Straight Connector 1729">
                  <a:extLst>
                    <a:ext uri="{FF2B5EF4-FFF2-40B4-BE49-F238E27FC236}">
                      <a16:creationId xmlns:a16="http://schemas.microsoft.com/office/drawing/2014/main" id="{FE8A2426-CF13-BD26-58F4-1CB4D24EC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1" name="Straight Connector 1730">
                  <a:extLst>
                    <a:ext uri="{FF2B5EF4-FFF2-40B4-BE49-F238E27FC236}">
                      <a16:creationId xmlns:a16="http://schemas.microsoft.com/office/drawing/2014/main" id="{40502566-BA63-0F6B-7F45-22EF8DCE8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2" name="Straight Connector 1731">
                  <a:extLst>
                    <a:ext uri="{FF2B5EF4-FFF2-40B4-BE49-F238E27FC236}">
                      <a16:creationId xmlns:a16="http://schemas.microsoft.com/office/drawing/2014/main" id="{C7BCD20A-CF6C-04B0-77F8-195EB6CA6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3" name="Straight Connector 1732">
                  <a:extLst>
                    <a:ext uri="{FF2B5EF4-FFF2-40B4-BE49-F238E27FC236}">
                      <a16:creationId xmlns:a16="http://schemas.microsoft.com/office/drawing/2014/main" id="{FFF27B8A-84CB-C785-B6EA-59D666188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4" name="Straight Connector 1733">
                  <a:extLst>
                    <a:ext uri="{FF2B5EF4-FFF2-40B4-BE49-F238E27FC236}">
                      <a16:creationId xmlns:a16="http://schemas.microsoft.com/office/drawing/2014/main" id="{F04A4F1D-8ED0-8297-7B9D-57571E929E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5" name="Straight Connector 1734">
                  <a:extLst>
                    <a:ext uri="{FF2B5EF4-FFF2-40B4-BE49-F238E27FC236}">
                      <a16:creationId xmlns:a16="http://schemas.microsoft.com/office/drawing/2014/main" id="{04387915-7C26-603B-40CC-25C0D2BCE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36" name="Rectangle 1735">
                  <a:extLst>
                    <a:ext uri="{FF2B5EF4-FFF2-40B4-BE49-F238E27FC236}">
                      <a16:creationId xmlns:a16="http://schemas.microsoft.com/office/drawing/2014/main" id="{3AA4E4A4-45C8-6FE1-023F-DFD777B9CCB1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37" name="Rectangle 1736">
                  <a:extLst>
                    <a:ext uri="{FF2B5EF4-FFF2-40B4-BE49-F238E27FC236}">
                      <a16:creationId xmlns:a16="http://schemas.microsoft.com/office/drawing/2014/main" id="{2D0367E6-FC10-1AB6-065D-D21D16CAC359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38" name="Rectangle 1737">
                  <a:extLst>
                    <a:ext uri="{FF2B5EF4-FFF2-40B4-BE49-F238E27FC236}">
                      <a16:creationId xmlns:a16="http://schemas.microsoft.com/office/drawing/2014/main" id="{90E8B386-F38C-F047-CD21-019C893A0290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39" name="Rectangle 1738">
                  <a:extLst>
                    <a:ext uri="{FF2B5EF4-FFF2-40B4-BE49-F238E27FC236}">
                      <a16:creationId xmlns:a16="http://schemas.microsoft.com/office/drawing/2014/main" id="{5864324E-2729-A7A0-309B-C4519C031BBC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40" name="Rectangle 1739">
                  <a:extLst>
                    <a:ext uri="{FF2B5EF4-FFF2-40B4-BE49-F238E27FC236}">
                      <a16:creationId xmlns:a16="http://schemas.microsoft.com/office/drawing/2014/main" id="{8BB59F8E-CC29-503A-CCDA-11DB61F4DEAA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41" name="Rectangle 1740">
                  <a:extLst>
                    <a:ext uri="{FF2B5EF4-FFF2-40B4-BE49-F238E27FC236}">
                      <a16:creationId xmlns:a16="http://schemas.microsoft.com/office/drawing/2014/main" id="{EC6B10EB-D8E1-11F6-13DF-4091648634E7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42" name="Rectangle 1741">
                  <a:extLst>
                    <a:ext uri="{FF2B5EF4-FFF2-40B4-BE49-F238E27FC236}">
                      <a16:creationId xmlns:a16="http://schemas.microsoft.com/office/drawing/2014/main" id="{858A7484-332C-BBF4-41A9-496AEA4A2712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43" name="Rectangle 1742">
                  <a:extLst>
                    <a:ext uri="{FF2B5EF4-FFF2-40B4-BE49-F238E27FC236}">
                      <a16:creationId xmlns:a16="http://schemas.microsoft.com/office/drawing/2014/main" id="{DE64DD3E-FC87-0725-827B-0E1EC838E51E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44" name="Rectangle 1743">
                  <a:extLst>
                    <a:ext uri="{FF2B5EF4-FFF2-40B4-BE49-F238E27FC236}">
                      <a16:creationId xmlns:a16="http://schemas.microsoft.com/office/drawing/2014/main" id="{CCF39FDB-A1B2-38E8-9E8D-51756C938718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745" name="Group 1744">
                <a:extLst>
                  <a:ext uri="{FF2B5EF4-FFF2-40B4-BE49-F238E27FC236}">
                    <a16:creationId xmlns:a16="http://schemas.microsoft.com/office/drawing/2014/main" id="{C9CC867E-EBEB-E30B-543D-CB319112D3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87778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746" name="Rectangle 1745">
                  <a:extLst>
                    <a:ext uri="{FF2B5EF4-FFF2-40B4-BE49-F238E27FC236}">
                      <a16:creationId xmlns:a16="http://schemas.microsoft.com/office/drawing/2014/main" id="{E7BC28EC-D4BA-7263-529F-893E7550749E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747" name="Straight Connector 1746">
                  <a:extLst>
                    <a:ext uri="{FF2B5EF4-FFF2-40B4-BE49-F238E27FC236}">
                      <a16:creationId xmlns:a16="http://schemas.microsoft.com/office/drawing/2014/main" id="{555165A9-24B6-1EB3-B318-0206C1E8A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8" name="Rectangle 1747">
                  <a:extLst>
                    <a:ext uri="{FF2B5EF4-FFF2-40B4-BE49-F238E27FC236}">
                      <a16:creationId xmlns:a16="http://schemas.microsoft.com/office/drawing/2014/main" id="{CA820BAC-239A-0C22-31AD-673B0241ED98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49" name="Straight Connector 1748">
                  <a:extLst>
                    <a:ext uri="{FF2B5EF4-FFF2-40B4-BE49-F238E27FC236}">
                      <a16:creationId xmlns:a16="http://schemas.microsoft.com/office/drawing/2014/main" id="{BB9CCC4C-473F-3464-73A4-03061D402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0" name="Straight Connector 1749">
                  <a:extLst>
                    <a:ext uri="{FF2B5EF4-FFF2-40B4-BE49-F238E27FC236}">
                      <a16:creationId xmlns:a16="http://schemas.microsoft.com/office/drawing/2014/main" id="{8FBA7BB7-6B9D-7E1A-8F72-5A24A352D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1" name="Rectangle 1750">
                  <a:extLst>
                    <a:ext uri="{FF2B5EF4-FFF2-40B4-BE49-F238E27FC236}">
                      <a16:creationId xmlns:a16="http://schemas.microsoft.com/office/drawing/2014/main" id="{B4B3399B-171B-AE68-006C-C9C20714857D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2" name="Rectangle 1751">
                  <a:extLst>
                    <a:ext uri="{FF2B5EF4-FFF2-40B4-BE49-F238E27FC236}">
                      <a16:creationId xmlns:a16="http://schemas.microsoft.com/office/drawing/2014/main" id="{8AD8FB20-85C3-CA61-E9EB-E3BA9A17CE83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3" name="Rectangle 1752">
                  <a:extLst>
                    <a:ext uri="{FF2B5EF4-FFF2-40B4-BE49-F238E27FC236}">
                      <a16:creationId xmlns:a16="http://schemas.microsoft.com/office/drawing/2014/main" id="{24C200DE-51F9-C852-C852-952E633DC5B3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4" name="Rectangle 1753">
                  <a:extLst>
                    <a:ext uri="{FF2B5EF4-FFF2-40B4-BE49-F238E27FC236}">
                      <a16:creationId xmlns:a16="http://schemas.microsoft.com/office/drawing/2014/main" id="{9E2B9281-602A-CC88-58FE-142DA61C8E37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5" name="Rectangle 1754">
                  <a:extLst>
                    <a:ext uri="{FF2B5EF4-FFF2-40B4-BE49-F238E27FC236}">
                      <a16:creationId xmlns:a16="http://schemas.microsoft.com/office/drawing/2014/main" id="{FC57E813-8D6E-B884-5103-5AEDC22864CC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6" name="Rectangle 1755">
                  <a:extLst>
                    <a:ext uri="{FF2B5EF4-FFF2-40B4-BE49-F238E27FC236}">
                      <a16:creationId xmlns:a16="http://schemas.microsoft.com/office/drawing/2014/main" id="{7F34E1A6-0347-BE50-604D-5BBEB6041997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7" name="Rectangle 1756">
                  <a:extLst>
                    <a:ext uri="{FF2B5EF4-FFF2-40B4-BE49-F238E27FC236}">
                      <a16:creationId xmlns:a16="http://schemas.microsoft.com/office/drawing/2014/main" id="{B35BACAF-B15A-2014-D911-9407A81F04EE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8" name="Rectangle 1757">
                  <a:extLst>
                    <a:ext uri="{FF2B5EF4-FFF2-40B4-BE49-F238E27FC236}">
                      <a16:creationId xmlns:a16="http://schemas.microsoft.com/office/drawing/2014/main" id="{2A564DF8-8284-B0D6-1D73-6A2533EB6EE9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59" name="Rectangle 1758">
                  <a:extLst>
                    <a:ext uri="{FF2B5EF4-FFF2-40B4-BE49-F238E27FC236}">
                      <a16:creationId xmlns:a16="http://schemas.microsoft.com/office/drawing/2014/main" id="{6DAD345E-EA37-DA99-6E95-4375592FD425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60" name="Straight Connector 1759">
                  <a:extLst>
                    <a:ext uri="{FF2B5EF4-FFF2-40B4-BE49-F238E27FC236}">
                      <a16:creationId xmlns:a16="http://schemas.microsoft.com/office/drawing/2014/main" id="{D8DCEB72-391B-0FD7-AB32-7A6104FB1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1" name="Straight Connector 1760">
                  <a:extLst>
                    <a:ext uri="{FF2B5EF4-FFF2-40B4-BE49-F238E27FC236}">
                      <a16:creationId xmlns:a16="http://schemas.microsoft.com/office/drawing/2014/main" id="{094ACE5F-2AE0-5D05-E15E-C395087CE8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2" name="Straight Connector 1761">
                  <a:extLst>
                    <a:ext uri="{FF2B5EF4-FFF2-40B4-BE49-F238E27FC236}">
                      <a16:creationId xmlns:a16="http://schemas.microsoft.com/office/drawing/2014/main" id="{A8135E54-64D3-75FE-D360-87A7AAC00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3" name="Rectangle 1762">
                  <a:extLst>
                    <a:ext uri="{FF2B5EF4-FFF2-40B4-BE49-F238E27FC236}">
                      <a16:creationId xmlns:a16="http://schemas.microsoft.com/office/drawing/2014/main" id="{0655EE09-C046-BB8A-2070-C63FB3806A03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64" name="Straight Connector 1763">
                  <a:extLst>
                    <a:ext uri="{FF2B5EF4-FFF2-40B4-BE49-F238E27FC236}">
                      <a16:creationId xmlns:a16="http://schemas.microsoft.com/office/drawing/2014/main" id="{3133D315-57B6-D1B0-95EC-0E5128696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5" name="Straight Connector 1764">
                  <a:extLst>
                    <a:ext uri="{FF2B5EF4-FFF2-40B4-BE49-F238E27FC236}">
                      <a16:creationId xmlns:a16="http://schemas.microsoft.com/office/drawing/2014/main" id="{1D4606F8-F3CA-7517-99AF-C8411C427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6" name="Rectangle 1765">
                  <a:extLst>
                    <a:ext uri="{FF2B5EF4-FFF2-40B4-BE49-F238E27FC236}">
                      <a16:creationId xmlns:a16="http://schemas.microsoft.com/office/drawing/2014/main" id="{771BE441-C199-920A-982D-93245D74197C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67" name="Straight Connector 1766">
                  <a:extLst>
                    <a:ext uri="{FF2B5EF4-FFF2-40B4-BE49-F238E27FC236}">
                      <a16:creationId xmlns:a16="http://schemas.microsoft.com/office/drawing/2014/main" id="{7CB94EFE-5CE5-53BF-7D0F-EACE35E62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8" name="Straight Connector 1767">
                  <a:extLst>
                    <a:ext uri="{FF2B5EF4-FFF2-40B4-BE49-F238E27FC236}">
                      <a16:creationId xmlns:a16="http://schemas.microsoft.com/office/drawing/2014/main" id="{97A3861C-2E70-CB91-3A9A-45F50DF33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9" name="Rectangle 1768">
                  <a:extLst>
                    <a:ext uri="{FF2B5EF4-FFF2-40B4-BE49-F238E27FC236}">
                      <a16:creationId xmlns:a16="http://schemas.microsoft.com/office/drawing/2014/main" id="{7AAF76E2-CFA4-8EAA-980E-5BC384D57344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70" name="Straight Connector 1769">
                  <a:extLst>
                    <a:ext uri="{FF2B5EF4-FFF2-40B4-BE49-F238E27FC236}">
                      <a16:creationId xmlns:a16="http://schemas.microsoft.com/office/drawing/2014/main" id="{5F7CA7E4-34EC-4BC8-66D7-3A5257BA3B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1" name="Straight Connector 1770">
                  <a:extLst>
                    <a:ext uri="{FF2B5EF4-FFF2-40B4-BE49-F238E27FC236}">
                      <a16:creationId xmlns:a16="http://schemas.microsoft.com/office/drawing/2014/main" id="{D0615F7A-FED7-1B91-8081-1265299AA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2" name="Rectangle 1771">
                  <a:extLst>
                    <a:ext uri="{FF2B5EF4-FFF2-40B4-BE49-F238E27FC236}">
                      <a16:creationId xmlns:a16="http://schemas.microsoft.com/office/drawing/2014/main" id="{11681E26-3D3A-D4E9-A5C2-3477BDFB90FE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73" name="Straight Connector 1772">
                  <a:extLst>
                    <a:ext uri="{FF2B5EF4-FFF2-40B4-BE49-F238E27FC236}">
                      <a16:creationId xmlns:a16="http://schemas.microsoft.com/office/drawing/2014/main" id="{00A27561-EA35-FD84-AEF6-ED9C38A9E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4" name="Straight Connector 1773">
                  <a:extLst>
                    <a:ext uri="{FF2B5EF4-FFF2-40B4-BE49-F238E27FC236}">
                      <a16:creationId xmlns:a16="http://schemas.microsoft.com/office/drawing/2014/main" id="{4BCECFD6-17CF-68E9-3562-E8B1002C1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5" name="Rectangle 1774">
                  <a:extLst>
                    <a:ext uri="{FF2B5EF4-FFF2-40B4-BE49-F238E27FC236}">
                      <a16:creationId xmlns:a16="http://schemas.microsoft.com/office/drawing/2014/main" id="{BF474761-120A-4655-8473-EE47508C2CC0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76" name="Straight Connector 1775">
                  <a:extLst>
                    <a:ext uri="{FF2B5EF4-FFF2-40B4-BE49-F238E27FC236}">
                      <a16:creationId xmlns:a16="http://schemas.microsoft.com/office/drawing/2014/main" id="{BEBE6A76-AEE3-CC37-1D76-6EEADBFF2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7" name="Straight Connector 1776">
                  <a:extLst>
                    <a:ext uri="{FF2B5EF4-FFF2-40B4-BE49-F238E27FC236}">
                      <a16:creationId xmlns:a16="http://schemas.microsoft.com/office/drawing/2014/main" id="{B50682D2-6D8E-53A6-DF0D-BE3F67301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8" name="Rectangle 1777">
                  <a:extLst>
                    <a:ext uri="{FF2B5EF4-FFF2-40B4-BE49-F238E27FC236}">
                      <a16:creationId xmlns:a16="http://schemas.microsoft.com/office/drawing/2014/main" id="{B1EFFAAE-428E-ECCE-BB62-49FBB0E04A74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79" name="Straight Connector 1778">
                  <a:extLst>
                    <a:ext uri="{FF2B5EF4-FFF2-40B4-BE49-F238E27FC236}">
                      <a16:creationId xmlns:a16="http://schemas.microsoft.com/office/drawing/2014/main" id="{DBEC8FF5-B4C7-3D7C-F303-07A8485F0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0" name="Straight Connector 1779">
                  <a:extLst>
                    <a:ext uri="{FF2B5EF4-FFF2-40B4-BE49-F238E27FC236}">
                      <a16:creationId xmlns:a16="http://schemas.microsoft.com/office/drawing/2014/main" id="{EA8F06B9-B35F-682D-8B6B-E3976E9EF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81" name="Rectangle 1780">
                  <a:extLst>
                    <a:ext uri="{FF2B5EF4-FFF2-40B4-BE49-F238E27FC236}">
                      <a16:creationId xmlns:a16="http://schemas.microsoft.com/office/drawing/2014/main" id="{25E6B603-5C63-351C-186A-9AD0B1082828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782" name="Straight Connector 1781">
                  <a:extLst>
                    <a:ext uri="{FF2B5EF4-FFF2-40B4-BE49-F238E27FC236}">
                      <a16:creationId xmlns:a16="http://schemas.microsoft.com/office/drawing/2014/main" id="{EA6708D2-1DDC-CE4C-F773-DAF90F5C6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3" name="Straight Connector 1782">
                  <a:extLst>
                    <a:ext uri="{FF2B5EF4-FFF2-40B4-BE49-F238E27FC236}">
                      <a16:creationId xmlns:a16="http://schemas.microsoft.com/office/drawing/2014/main" id="{E2731766-19CC-62B0-46E0-7CF4A7745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4" name="Straight Connector 1783">
                  <a:extLst>
                    <a:ext uri="{FF2B5EF4-FFF2-40B4-BE49-F238E27FC236}">
                      <a16:creationId xmlns:a16="http://schemas.microsoft.com/office/drawing/2014/main" id="{48736E47-67C5-DE91-01D9-E7242C2EE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5" name="Straight Connector 1784">
                  <a:extLst>
                    <a:ext uri="{FF2B5EF4-FFF2-40B4-BE49-F238E27FC236}">
                      <a16:creationId xmlns:a16="http://schemas.microsoft.com/office/drawing/2014/main" id="{DA60583A-7ADF-3D55-0DD0-2BE3ECBB2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6" name="Straight Connector 1785">
                  <a:extLst>
                    <a:ext uri="{FF2B5EF4-FFF2-40B4-BE49-F238E27FC236}">
                      <a16:creationId xmlns:a16="http://schemas.microsoft.com/office/drawing/2014/main" id="{D9DC666F-F53C-AB01-1BB0-F4867C90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7" name="Straight Connector 1786">
                  <a:extLst>
                    <a:ext uri="{FF2B5EF4-FFF2-40B4-BE49-F238E27FC236}">
                      <a16:creationId xmlns:a16="http://schemas.microsoft.com/office/drawing/2014/main" id="{BA749B79-3812-CFE8-BFFC-C67D9BE2DF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8" name="Straight Connector 1787">
                  <a:extLst>
                    <a:ext uri="{FF2B5EF4-FFF2-40B4-BE49-F238E27FC236}">
                      <a16:creationId xmlns:a16="http://schemas.microsoft.com/office/drawing/2014/main" id="{5723EE2C-7D62-1299-8F4B-7BA3A3F92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9" name="Straight Connector 1788">
                  <a:extLst>
                    <a:ext uri="{FF2B5EF4-FFF2-40B4-BE49-F238E27FC236}">
                      <a16:creationId xmlns:a16="http://schemas.microsoft.com/office/drawing/2014/main" id="{CABFBF79-8B39-ECA6-668E-234B37CCD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0" name="Straight Connector 1789">
                  <a:extLst>
                    <a:ext uri="{FF2B5EF4-FFF2-40B4-BE49-F238E27FC236}">
                      <a16:creationId xmlns:a16="http://schemas.microsoft.com/office/drawing/2014/main" id="{EBF57F46-3355-05CF-F6A0-5830F7ED6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1" name="Straight Connector 1790">
                  <a:extLst>
                    <a:ext uri="{FF2B5EF4-FFF2-40B4-BE49-F238E27FC236}">
                      <a16:creationId xmlns:a16="http://schemas.microsoft.com/office/drawing/2014/main" id="{C5D9DDE7-C16B-037C-922A-39B6D96B2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2" name="Straight Connector 1791">
                  <a:extLst>
                    <a:ext uri="{FF2B5EF4-FFF2-40B4-BE49-F238E27FC236}">
                      <a16:creationId xmlns:a16="http://schemas.microsoft.com/office/drawing/2014/main" id="{E4E01984-49DE-4F31-8B08-6EA1F30E9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3" name="Straight Connector 1792">
                  <a:extLst>
                    <a:ext uri="{FF2B5EF4-FFF2-40B4-BE49-F238E27FC236}">
                      <a16:creationId xmlns:a16="http://schemas.microsoft.com/office/drawing/2014/main" id="{A278AD54-B174-3026-D0AE-DC24455CB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4" name="Straight Connector 1793">
                  <a:extLst>
                    <a:ext uri="{FF2B5EF4-FFF2-40B4-BE49-F238E27FC236}">
                      <a16:creationId xmlns:a16="http://schemas.microsoft.com/office/drawing/2014/main" id="{BCB3A8DD-AF13-1F64-11CF-3EA67777A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5" name="Straight Connector 1794">
                  <a:extLst>
                    <a:ext uri="{FF2B5EF4-FFF2-40B4-BE49-F238E27FC236}">
                      <a16:creationId xmlns:a16="http://schemas.microsoft.com/office/drawing/2014/main" id="{68F23B46-4FCE-68A1-8FFE-322E11466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6" name="Rectangle 1795">
                  <a:extLst>
                    <a:ext uri="{FF2B5EF4-FFF2-40B4-BE49-F238E27FC236}">
                      <a16:creationId xmlns:a16="http://schemas.microsoft.com/office/drawing/2014/main" id="{C9C123C1-5141-CBFA-C122-4852D30D236F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97" name="Rectangle 1796">
                  <a:extLst>
                    <a:ext uri="{FF2B5EF4-FFF2-40B4-BE49-F238E27FC236}">
                      <a16:creationId xmlns:a16="http://schemas.microsoft.com/office/drawing/2014/main" id="{591B8549-59E6-C910-1865-F6151B92F822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98" name="Rectangle 1797">
                  <a:extLst>
                    <a:ext uri="{FF2B5EF4-FFF2-40B4-BE49-F238E27FC236}">
                      <a16:creationId xmlns:a16="http://schemas.microsoft.com/office/drawing/2014/main" id="{3599AF8C-13E7-0064-A8FF-014DCE0C097F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799" name="Rectangle 1798">
                  <a:extLst>
                    <a:ext uri="{FF2B5EF4-FFF2-40B4-BE49-F238E27FC236}">
                      <a16:creationId xmlns:a16="http://schemas.microsoft.com/office/drawing/2014/main" id="{1CEA52D2-318D-AFEB-0576-C7781F7B7F39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00" name="Rectangle 1799">
                  <a:extLst>
                    <a:ext uri="{FF2B5EF4-FFF2-40B4-BE49-F238E27FC236}">
                      <a16:creationId xmlns:a16="http://schemas.microsoft.com/office/drawing/2014/main" id="{463ACC32-1461-0A66-30C1-C5CA4DFFD928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01" name="Rectangle 1800">
                  <a:extLst>
                    <a:ext uri="{FF2B5EF4-FFF2-40B4-BE49-F238E27FC236}">
                      <a16:creationId xmlns:a16="http://schemas.microsoft.com/office/drawing/2014/main" id="{E8242274-2E6E-4AA9-DE96-D3511FDAF4AB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02" name="Rectangle 1801">
                  <a:extLst>
                    <a:ext uri="{FF2B5EF4-FFF2-40B4-BE49-F238E27FC236}">
                      <a16:creationId xmlns:a16="http://schemas.microsoft.com/office/drawing/2014/main" id="{88D79908-3023-66F7-2F37-5502367A5C80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03" name="Rectangle 1802">
                  <a:extLst>
                    <a:ext uri="{FF2B5EF4-FFF2-40B4-BE49-F238E27FC236}">
                      <a16:creationId xmlns:a16="http://schemas.microsoft.com/office/drawing/2014/main" id="{0DB0E07F-41B5-01B6-CBF2-2ABB0CD691C3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04" name="Rectangle 1803">
                  <a:extLst>
                    <a:ext uri="{FF2B5EF4-FFF2-40B4-BE49-F238E27FC236}">
                      <a16:creationId xmlns:a16="http://schemas.microsoft.com/office/drawing/2014/main" id="{4E8BF985-5555-4FC9-7CFB-96E4713B65FE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7AC342F4-34E1-7DFC-BE4E-8F23BB403B5C}"/>
                </a:ext>
              </a:extLst>
            </p:cNvPr>
            <p:cNvGrpSpPr/>
            <p:nvPr/>
          </p:nvGrpSpPr>
          <p:grpSpPr>
            <a:xfrm rot="10800000">
              <a:off x="1750475" y="2722978"/>
              <a:ext cx="2563859" cy="854239"/>
              <a:chOff x="1943650" y="1882374"/>
              <a:chExt cx="2563859" cy="854239"/>
            </a:xfrm>
          </p:grpSpPr>
          <p:grpSp>
            <p:nvGrpSpPr>
              <p:cNvPr id="1807" name="Group 1806">
                <a:extLst>
                  <a:ext uri="{FF2B5EF4-FFF2-40B4-BE49-F238E27FC236}">
                    <a16:creationId xmlns:a16="http://schemas.microsoft.com/office/drawing/2014/main" id="{581BD2FA-97E1-8030-321F-614FFB458D6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2601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2228" name="Rectangle 2227">
                  <a:extLst>
                    <a:ext uri="{FF2B5EF4-FFF2-40B4-BE49-F238E27FC236}">
                      <a16:creationId xmlns:a16="http://schemas.microsoft.com/office/drawing/2014/main" id="{64983F74-17C5-C288-DC67-D6BE8EF83A5C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229" name="Straight Connector 2228">
                  <a:extLst>
                    <a:ext uri="{FF2B5EF4-FFF2-40B4-BE49-F238E27FC236}">
                      <a16:creationId xmlns:a16="http://schemas.microsoft.com/office/drawing/2014/main" id="{59CAA936-A445-E5BA-E6D5-64A28A245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0" name="Rectangle 2229">
                  <a:extLst>
                    <a:ext uri="{FF2B5EF4-FFF2-40B4-BE49-F238E27FC236}">
                      <a16:creationId xmlns:a16="http://schemas.microsoft.com/office/drawing/2014/main" id="{DEB8F0DC-02D5-8017-CE0F-2A8B4DF948E2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31" name="Straight Connector 2230">
                  <a:extLst>
                    <a:ext uri="{FF2B5EF4-FFF2-40B4-BE49-F238E27FC236}">
                      <a16:creationId xmlns:a16="http://schemas.microsoft.com/office/drawing/2014/main" id="{7CE68CAF-A465-2070-1B9A-0B4BE4397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2" name="Straight Connector 2231">
                  <a:extLst>
                    <a:ext uri="{FF2B5EF4-FFF2-40B4-BE49-F238E27FC236}">
                      <a16:creationId xmlns:a16="http://schemas.microsoft.com/office/drawing/2014/main" id="{EAC0EAA9-8B7E-A54F-7E80-84CEA2A5F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3" name="Rectangle 2232">
                  <a:extLst>
                    <a:ext uri="{FF2B5EF4-FFF2-40B4-BE49-F238E27FC236}">
                      <a16:creationId xmlns:a16="http://schemas.microsoft.com/office/drawing/2014/main" id="{E45CC165-08CF-C062-A1EE-429EC235C26F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4" name="Rectangle 2233">
                  <a:extLst>
                    <a:ext uri="{FF2B5EF4-FFF2-40B4-BE49-F238E27FC236}">
                      <a16:creationId xmlns:a16="http://schemas.microsoft.com/office/drawing/2014/main" id="{75D9EFC0-5D5B-2D39-B879-0A5B771C57FC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5" name="Rectangle 2234">
                  <a:extLst>
                    <a:ext uri="{FF2B5EF4-FFF2-40B4-BE49-F238E27FC236}">
                      <a16:creationId xmlns:a16="http://schemas.microsoft.com/office/drawing/2014/main" id="{FD8CE807-DCC6-D746-5A66-2B081DD44A8F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6" name="Rectangle 2235">
                  <a:extLst>
                    <a:ext uri="{FF2B5EF4-FFF2-40B4-BE49-F238E27FC236}">
                      <a16:creationId xmlns:a16="http://schemas.microsoft.com/office/drawing/2014/main" id="{CE214F13-BA1C-C1AF-C1C0-AC9FDE2C289D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7" name="Rectangle 2236">
                  <a:extLst>
                    <a:ext uri="{FF2B5EF4-FFF2-40B4-BE49-F238E27FC236}">
                      <a16:creationId xmlns:a16="http://schemas.microsoft.com/office/drawing/2014/main" id="{BAD05939-2C0C-6B38-6523-99518D66759A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8" name="Rectangle 2237">
                  <a:extLst>
                    <a:ext uri="{FF2B5EF4-FFF2-40B4-BE49-F238E27FC236}">
                      <a16:creationId xmlns:a16="http://schemas.microsoft.com/office/drawing/2014/main" id="{1CDB392C-7096-F2AB-3D03-CFD67F784C29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39" name="Rectangle 2238">
                  <a:extLst>
                    <a:ext uri="{FF2B5EF4-FFF2-40B4-BE49-F238E27FC236}">
                      <a16:creationId xmlns:a16="http://schemas.microsoft.com/office/drawing/2014/main" id="{920F69FB-C940-3F2E-1306-E681003E4747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40" name="Rectangle 2239">
                  <a:extLst>
                    <a:ext uri="{FF2B5EF4-FFF2-40B4-BE49-F238E27FC236}">
                      <a16:creationId xmlns:a16="http://schemas.microsoft.com/office/drawing/2014/main" id="{89114502-E3B8-7E34-B389-583D78E3E90A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41" name="Rectangle 2240">
                  <a:extLst>
                    <a:ext uri="{FF2B5EF4-FFF2-40B4-BE49-F238E27FC236}">
                      <a16:creationId xmlns:a16="http://schemas.microsoft.com/office/drawing/2014/main" id="{814211C0-F488-ACA5-75D4-71BC89DACB75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42" name="Straight Connector 2241">
                  <a:extLst>
                    <a:ext uri="{FF2B5EF4-FFF2-40B4-BE49-F238E27FC236}">
                      <a16:creationId xmlns:a16="http://schemas.microsoft.com/office/drawing/2014/main" id="{0AA99317-2594-8174-4F18-481B4BCF1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3" name="Straight Connector 2242">
                  <a:extLst>
                    <a:ext uri="{FF2B5EF4-FFF2-40B4-BE49-F238E27FC236}">
                      <a16:creationId xmlns:a16="http://schemas.microsoft.com/office/drawing/2014/main" id="{E04FBD6A-CB76-A7D2-150D-47FF14FA5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4" name="Straight Connector 2243">
                  <a:extLst>
                    <a:ext uri="{FF2B5EF4-FFF2-40B4-BE49-F238E27FC236}">
                      <a16:creationId xmlns:a16="http://schemas.microsoft.com/office/drawing/2014/main" id="{7E130FC8-5353-6494-2690-D51FC96C5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5" name="Rectangle 2244">
                  <a:extLst>
                    <a:ext uri="{FF2B5EF4-FFF2-40B4-BE49-F238E27FC236}">
                      <a16:creationId xmlns:a16="http://schemas.microsoft.com/office/drawing/2014/main" id="{7F773727-85FB-8A73-F720-18280D698494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46" name="Straight Connector 2245">
                  <a:extLst>
                    <a:ext uri="{FF2B5EF4-FFF2-40B4-BE49-F238E27FC236}">
                      <a16:creationId xmlns:a16="http://schemas.microsoft.com/office/drawing/2014/main" id="{779957D7-E3E8-FDC2-400D-C5F6365A0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7" name="Straight Connector 2246">
                  <a:extLst>
                    <a:ext uri="{FF2B5EF4-FFF2-40B4-BE49-F238E27FC236}">
                      <a16:creationId xmlns:a16="http://schemas.microsoft.com/office/drawing/2014/main" id="{7256AD4C-FF36-4BF3-ECB8-C116576B6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8" name="Rectangle 2247">
                  <a:extLst>
                    <a:ext uri="{FF2B5EF4-FFF2-40B4-BE49-F238E27FC236}">
                      <a16:creationId xmlns:a16="http://schemas.microsoft.com/office/drawing/2014/main" id="{0504E32A-DB1C-8AD8-8FF3-15D5093134BB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49" name="Straight Connector 2248">
                  <a:extLst>
                    <a:ext uri="{FF2B5EF4-FFF2-40B4-BE49-F238E27FC236}">
                      <a16:creationId xmlns:a16="http://schemas.microsoft.com/office/drawing/2014/main" id="{0B41C3A9-716F-F939-6EB6-745567C9A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0" name="Straight Connector 2249">
                  <a:extLst>
                    <a:ext uri="{FF2B5EF4-FFF2-40B4-BE49-F238E27FC236}">
                      <a16:creationId xmlns:a16="http://schemas.microsoft.com/office/drawing/2014/main" id="{54FF9B1B-36D2-2D7B-FBC5-AA3FDE398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1" name="Rectangle 2250">
                  <a:extLst>
                    <a:ext uri="{FF2B5EF4-FFF2-40B4-BE49-F238E27FC236}">
                      <a16:creationId xmlns:a16="http://schemas.microsoft.com/office/drawing/2014/main" id="{30F0F273-2561-B216-B84B-7E6BEFD16A5D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52" name="Straight Connector 2251">
                  <a:extLst>
                    <a:ext uri="{FF2B5EF4-FFF2-40B4-BE49-F238E27FC236}">
                      <a16:creationId xmlns:a16="http://schemas.microsoft.com/office/drawing/2014/main" id="{504027BD-9086-9FE4-0F3D-E4F110490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3" name="Straight Connector 2252">
                  <a:extLst>
                    <a:ext uri="{FF2B5EF4-FFF2-40B4-BE49-F238E27FC236}">
                      <a16:creationId xmlns:a16="http://schemas.microsoft.com/office/drawing/2014/main" id="{6B81E188-C4DD-D040-9AF1-5FA8B71127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4" name="Rectangle 2253">
                  <a:extLst>
                    <a:ext uri="{FF2B5EF4-FFF2-40B4-BE49-F238E27FC236}">
                      <a16:creationId xmlns:a16="http://schemas.microsoft.com/office/drawing/2014/main" id="{CBCC4FA9-2DEF-E928-469B-BB5EDE1D5197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55" name="Straight Connector 2254">
                  <a:extLst>
                    <a:ext uri="{FF2B5EF4-FFF2-40B4-BE49-F238E27FC236}">
                      <a16:creationId xmlns:a16="http://schemas.microsoft.com/office/drawing/2014/main" id="{C3AB2AA6-3951-9F62-4C5A-E429A2D1A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6" name="Straight Connector 2255">
                  <a:extLst>
                    <a:ext uri="{FF2B5EF4-FFF2-40B4-BE49-F238E27FC236}">
                      <a16:creationId xmlns:a16="http://schemas.microsoft.com/office/drawing/2014/main" id="{E63C282A-9554-AE44-315F-C4D1B6DBB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7" name="Rectangle 2256">
                  <a:extLst>
                    <a:ext uri="{FF2B5EF4-FFF2-40B4-BE49-F238E27FC236}">
                      <a16:creationId xmlns:a16="http://schemas.microsoft.com/office/drawing/2014/main" id="{09BCE26C-D7F6-F57C-9CA1-4F27D8A282D2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58" name="Straight Connector 2257">
                  <a:extLst>
                    <a:ext uri="{FF2B5EF4-FFF2-40B4-BE49-F238E27FC236}">
                      <a16:creationId xmlns:a16="http://schemas.microsoft.com/office/drawing/2014/main" id="{95E1A129-3387-EFA1-A65C-FC29AE4A0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9" name="Straight Connector 2258">
                  <a:extLst>
                    <a:ext uri="{FF2B5EF4-FFF2-40B4-BE49-F238E27FC236}">
                      <a16:creationId xmlns:a16="http://schemas.microsoft.com/office/drawing/2014/main" id="{70641825-9CC3-B78A-3DF7-00D723A52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0" name="Rectangle 2259">
                  <a:extLst>
                    <a:ext uri="{FF2B5EF4-FFF2-40B4-BE49-F238E27FC236}">
                      <a16:creationId xmlns:a16="http://schemas.microsoft.com/office/drawing/2014/main" id="{F3A832C8-144F-58DE-A527-ECA2B77F2BE4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61" name="Straight Connector 2260">
                  <a:extLst>
                    <a:ext uri="{FF2B5EF4-FFF2-40B4-BE49-F238E27FC236}">
                      <a16:creationId xmlns:a16="http://schemas.microsoft.com/office/drawing/2014/main" id="{8BEEA4D1-03C6-76AC-C66E-479851435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2" name="Straight Connector 2261">
                  <a:extLst>
                    <a:ext uri="{FF2B5EF4-FFF2-40B4-BE49-F238E27FC236}">
                      <a16:creationId xmlns:a16="http://schemas.microsoft.com/office/drawing/2014/main" id="{ECA89912-93A0-0354-AB38-CAEDD0609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63" name="Rectangle 2262">
                  <a:extLst>
                    <a:ext uri="{FF2B5EF4-FFF2-40B4-BE49-F238E27FC236}">
                      <a16:creationId xmlns:a16="http://schemas.microsoft.com/office/drawing/2014/main" id="{5C4D5335-0B3A-5BE8-B1AF-9A9523272845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64" name="Straight Connector 2263">
                  <a:extLst>
                    <a:ext uri="{FF2B5EF4-FFF2-40B4-BE49-F238E27FC236}">
                      <a16:creationId xmlns:a16="http://schemas.microsoft.com/office/drawing/2014/main" id="{2A49005D-7327-EAD4-82DF-94C79B6AF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5" name="Straight Connector 2264">
                  <a:extLst>
                    <a:ext uri="{FF2B5EF4-FFF2-40B4-BE49-F238E27FC236}">
                      <a16:creationId xmlns:a16="http://schemas.microsoft.com/office/drawing/2014/main" id="{934E0A3D-FF6D-7309-42A5-774268402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6" name="Straight Connector 2265">
                  <a:extLst>
                    <a:ext uri="{FF2B5EF4-FFF2-40B4-BE49-F238E27FC236}">
                      <a16:creationId xmlns:a16="http://schemas.microsoft.com/office/drawing/2014/main" id="{F12D64E6-C92E-C8A3-3D5F-F976ABD80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7" name="Straight Connector 2266">
                  <a:extLst>
                    <a:ext uri="{FF2B5EF4-FFF2-40B4-BE49-F238E27FC236}">
                      <a16:creationId xmlns:a16="http://schemas.microsoft.com/office/drawing/2014/main" id="{D48D8245-90CD-375D-EF93-114EF4D6C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8" name="Straight Connector 2267">
                  <a:extLst>
                    <a:ext uri="{FF2B5EF4-FFF2-40B4-BE49-F238E27FC236}">
                      <a16:creationId xmlns:a16="http://schemas.microsoft.com/office/drawing/2014/main" id="{FF6AC4E8-196D-4E29-B919-D98163CE0E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9" name="Straight Connector 2268">
                  <a:extLst>
                    <a:ext uri="{FF2B5EF4-FFF2-40B4-BE49-F238E27FC236}">
                      <a16:creationId xmlns:a16="http://schemas.microsoft.com/office/drawing/2014/main" id="{BED1511A-A037-EBAA-2AC4-AC1849E7A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0" name="Straight Connector 2269">
                  <a:extLst>
                    <a:ext uri="{FF2B5EF4-FFF2-40B4-BE49-F238E27FC236}">
                      <a16:creationId xmlns:a16="http://schemas.microsoft.com/office/drawing/2014/main" id="{9CF654AC-21B8-AA04-B48B-E8DDF6F01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1" name="Straight Connector 2270">
                  <a:extLst>
                    <a:ext uri="{FF2B5EF4-FFF2-40B4-BE49-F238E27FC236}">
                      <a16:creationId xmlns:a16="http://schemas.microsoft.com/office/drawing/2014/main" id="{BA79DD3B-0DC7-F1DD-6D0E-7AC6A0975E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2" name="Straight Connector 2271">
                  <a:extLst>
                    <a:ext uri="{FF2B5EF4-FFF2-40B4-BE49-F238E27FC236}">
                      <a16:creationId xmlns:a16="http://schemas.microsoft.com/office/drawing/2014/main" id="{B3274CB2-2708-1A0C-43C1-3C89A980F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3" name="Straight Connector 2272">
                  <a:extLst>
                    <a:ext uri="{FF2B5EF4-FFF2-40B4-BE49-F238E27FC236}">
                      <a16:creationId xmlns:a16="http://schemas.microsoft.com/office/drawing/2014/main" id="{3ECCB2A0-41F5-EB39-9A9F-887EAC6371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4" name="Straight Connector 2273">
                  <a:extLst>
                    <a:ext uri="{FF2B5EF4-FFF2-40B4-BE49-F238E27FC236}">
                      <a16:creationId xmlns:a16="http://schemas.microsoft.com/office/drawing/2014/main" id="{447E87AE-4F84-9B19-D7C1-D1AC6A2B9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5" name="Straight Connector 2274">
                  <a:extLst>
                    <a:ext uri="{FF2B5EF4-FFF2-40B4-BE49-F238E27FC236}">
                      <a16:creationId xmlns:a16="http://schemas.microsoft.com/office/drawing/2014/main" id="{6CB8B3DA-EA4C-4EFC-3D85-A10224F8A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6" name="Straight Connector 2275">
                  <a:extLst>
                    <a:ext uri="{FF2B5EF4-FFF2-40B4-BE49-F238E27FC236}">
                      <a16:creationId xmlns:a16="http://schemas.microsoft.com/office/drawing/2014/main" id="{794DF998-668A-4FBF-3BAA-EE5205699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7" name="Straight Connector 2276">
                  <a:extLst>
                    <a:ext uri="{FF2B5EF4-FFF2-40B4-BE49-F238E27FC236}">
                      <a16:creationId xmlns:a16="http://schemas.microsoft.com/office/drawing/2014/main" id="{773161CB-DFE9-B9ED-950B-883C14428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8" name="Rectangle 2277">
                  <a:extLst>
                    <a:ext uri="{FF2B5EF4-FFF2-40B4-BE49-F238E27FC236}">
                      <a16:creationId xmlns:a16="http://schemas.microsoft.com/office/drawing/2014/main" id="{AB6014DB-9CC5-F607-9677-4CDE78CCEDBA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79" name="Rectangle 2278">
                  <a:extLst>
                    <a:ext uri="{FF2B5EF4-FFF2-40B4-BE49-F238E27FC236}">
                      <a16:creationId xmlns:a16="http://schemas.microsoft.com/office/drawing/2014/main" id="{C13DFDD2-1C01-7035-DB8D-A9405747E8E6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0" name="Rectangle 2279">
                  <a:extLst>
                    <a:ext uri="{FF2B5EF4-FFF2-40B4-BE49-F238E27FC236}">
                      <a16:creationId xmlns:a16="http://schemas.microsoft.com/office/drawing/2014/main" id="{D3478330-DA1F-6C24-A58E-97E4B90854C5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1" name="Rectangle 2280">
                  <a:extLst>
                    <a:ext uri="{FF2B5EF4-FFF2-40B4-BE49-F238E27FC236}">
                      <a16:creationId xmlns:a16="http://schemas.microsoft.com/office/drawing/2014/main" id="{F1C79565-CE80-0AC0-22F8-F9B53736D9BD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2" name="Rectangle 2281">
                  <a:extLst>
                    <a:ext uri="{FF2B5EF4-FFF2-40B4-BE49-F238E27FC236}">
                      <a16:creationId xmlns:a16="http://schemas.microsoft.com/office/drawing/2014/main" id="{611636B7-A118-936D-62EA-19BC76435BAC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3" name="Rectangle 2282">
                  <a:extLst>
                    <a:ext uri="{FF2B5EF4-FFF2-40B4-BE49-F238E27FC236}">
                      <a16:creationId xmlns:a16="http://schemas.microsoft.com/office/drawing/2014/main" id="{E6D81649-CA2F-9BA7-816E-0B8DDBF4BA8D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4" name="Rectangle 2283">
                  <a:extLst>
                    <a:ext uri="{FF2B5EF4-FFF2-40B4-BE49-F238E27FC236}">
                      <a16:creationId xmlns:a16="http://schemas.microsoft.com/office/drawing/2014/main" id="{7130F8A6-8962-92FF-426B-DE33BFFB4492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5" name="Rectangle 2284">
                  <a:extLst>
                    <a:ext uri="{FF2B5EF4-FFF2-40B4-BE49-F238E27FC236}">
                      <a16:creationId xmlns:a16="http://schemas.microsoft.com/office/drawing/2014/main" id="{5E47793B-5830-7A6F-21CB-C3B35E89A2E5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86" name="Rectangle 2285">
                  <a:extLst>
                    <a:ext uri="{FF2B5EF4-FFF2-40B4-BE49-F238E27FC236}">
                      <a16:creationId xmlns:a16="http://schemas.microsoft.com/office/drawing/2014/main" id="{BB3AD825-3890-7DBD-1FE6-5ECF3FD03EE6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08" name="Group 1807">
                <a:extLst>
                  <a:ext uri="{FF2B5EF4-FFF2-40B4-BE49-F238E27FC236}">
                    <a16:creationId xmlns:a16="http://schemas.microsoft.com/office/drawing/2014/main" id="{BF5F1E3F-1395-1AF1-8B07-8F8430A753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4660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2169" name="Rectangle 2168">
                  <a:extLst>
                    <a:ext uri="{FF2B5EF4-FFF2-40B4-BE49-F238E27FC236}">
                      <a16:creationId xmlns:a16="http://schemas.microsoft.com/office/drawing/2014/main" id="{A7A08613-400D-312C-4B6B-2AFF3BB6B138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170" name="Straight Connector 2169">
                  <a:extLst>
                    <a:ext uri="{FF2B5EF4-FFF2-40B4-BE49-F238E27FC236}">
                      <a16:creationId xmlns:a16="http://schemas.microsoft.com/office/drawing/2014/main" id="{D2284E1E-4654-D6C3-479B-A9FEF6FD4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1" name="Rectangle 2170">
                  <a:extLst>
                    <a:ext uri="{FF2B5EF4-FFF2-40B4-BE49-F238E27FC236}">
                      <a16:creationId xmlns:a16="http://schemas.microsoft.com/office/drawing/2014/main" id="{A113CA7C-0450-B322-726C-5E10D6BFDBA8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72" name="Straight Connector 2171">
                  <a:extLst>
                    <a:ext uri="{FF2B5EF4-FFF2-40B4-BE49-F238E27FC236}">
                      <a16:creationId xmlns:a16="http://schemas.microsoft.com/office/drawing/2014/main" id="{C960A052-2203-6ECA-1DB0-704AC517A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3" name="Straight Connector 2172">
                  <a:extLst>
                    <a:ext uri="{FF2B5EF4-FFF2-40B4-BE49-F238E27FC236}">
                      <a16:creationId xmlns:a16="http://schemas.microsoft.com/office/drawing/2014/main" id="{06674A49-C3E8-8112-C093-89692C9F73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74" name="Rectangle 2173">
                  <a:extLst>
                    <a:ext uri="{FF2B5EF4-FFF2-40B4-BE49-F238E27FC236}">
                      <a16:creationId xmlns:a16="http://schemas.microsoft.com/office/drawing/2014/main" id="{88C9C067-C29C-41B4-AFDD-14BEDA38343F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75" name="Rectangle 2174">
                  <a:extLst>
                    <a:ext uri="{FF2B5EF4-FFF2-40B4-BE49-F238E27FC236}">
                      <a16:creationId xmlns:a16="http://schemas.microsoft.com/office/drawing/2014/main" id="{67085CE2-D6E6-C72B-5FF5-3D62EE8F1C8E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76" name="Rectangle 2175">
                  <a:extLst>
                    <a:ext uri="{FF2B5EF4-FFF2-40B4-BE49-F238E27FC236}">
                      <a16:creationId xmlns:a16="http://schemas.microsoft.com/office/drawing/2014/main" id="{36336ED5-CD0D-E749-8EB1-FAB6DED59C01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77" name="Rectangle 2176">
                  <a:extLst>
                    <a:ext uri="{FF2B5EF4-FFF2-40B4-BE49-F238E27FC236}">
                      <a16:creationId xmlns:a16="http://schemas.microsoft.com/office/drawing/2014/main" id="{A6DD9B77-FDF7-C8EF-A0CF-8F605F994878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78" name="Rectangle 2177">
                  <a:extLst>
                    <a:ext uri="{FF2B5EF4-FFF2-40B4-BE49-F238E27FC236}">
                      <a16:creationId xmlns:a16="http://schemas.microsoft.com/office/drawing/2014/main" id="{86100627-9CD1-1FEC-1EF4-0CC9795487BA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79" name="Rectangle 2178">
                  <a:extLst>
                    <a:ext uri="{FF2B5EF4-FFF2-40B4-BE49-F238E27FC236}">
                      <a16:creationId xmlns:a16="http://schemas.microsoft.com/office/drawing/2014/main" id="{07F74677-5F3B-228E-5A49-82120301C538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80" name="Rectangle 2179">
                  <a:extLst>
                    <a:ext uri="{FF2B5EF4-FFF2-40B4-BE49-F238E27FC236}">
                      <a16:creationId xmlns:a16="http://schemas.microsoft.com/office/drawing/2014/main" id="{E780CAEE-7B59-A246-31E7-52CC11556BEF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81" name="Rectangle 2180">
                  <a:extLst>
                    <a:ext uri="{FF2B5EF4-FFF2-40B4-BE49-F238E27FC236}">
                      <a16:creationId xmlns:a16="http://schemas.microsoft.com/office/drawing/2014/main" id="{DF8FE1DF-6D63-71AB-0E76-56E129683B53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82" name="Rectangle 2181">
                  <a:extLst>
                    <a:ext uri="{FF2B5EF4-FFF2-40B4-BE49-F238E27FC236}">
                      <a16:creationId xmlns:a16="http://schemas.microsoft.com/office/drawing/2014/main" id="{325530F7-0724-6BDC-B19C-EFF1A2D1DDCD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83" name="Straight Connector 2182">
                  <a:extLst>
                    <a:ext uri="{FF2B5EF4-FFF2-40B4-BE49-F238E27FC236}">
                      <a16:creationId xmlns:a16="http://schemas.microsoft.com/office/drawing/2014/main" id="{1648D604-5714-5F55-ABFD-E857082C0C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4" name="Straight Connector 2183">
                  <a:extLst>
                    <a:ext uri="{FF2B5EF4-FFF2-40B4-BE49-F238E27FC236}">
                      <a16:creationId xmlns:a16="http://schemas.microsoft.com/office/drawing/2014/main" id="{F6C4DA76-66C5-0702-6EBF-A7FE94381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5" name="Straight Connector 2184">
                  <a:extLst>
                    <a:ext uri="{FF2B5EF4-FFF2-40B4-BE49-F238E27FC236}">
                      <a16:creationId xmlns:a16="http://schemas.microsoft.com/office/drawing/2014/main" id="{9F2238F6-2E0D-DCF2-C924-0C8767899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6" name="Rectangle 2185">
                  <a:extLst>
                    <a:ext uri="{FF2B5EF4-FFF2-40B4-BE49-F238E27FC236}">
                      <a16:creationId xmlns:a16="http://schemas.microsoft.com/office/drawing/2014/main" id="{87E7ADAD-5F58-8674-E853-FFBBFE68A569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87" name="Straight Connector 2186">
                  <a:extLst>
                    <a:ext uri="{FF2B5EF4-FFF2-40B4-BE49-F238E27FC236}">
                      <a16:creationId xmlns:a16="http://schemas.microsoft.com/office/drawing/2014/main" id="{83492783-89CC-85E2-06CA-A2028F6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8" name="Straight Connector 2187">
                  <a:extLst>
                    <a:ext uri="{FF2B5EF4-FFF2-40B4-BE49-F238E27FC236}">
                      <a16:creationId xmlns:a16="http://schemas.microsoft.com/office/drawing/2014/main" id="{E2B96FF7-0017-9D24-25D7-0CB2E21A68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89" name="Rectangle 2188">
                  <a:extLst>
                    <a:ext uri="{FF2B5EF4-FFF2-40B4-BE49-F238E27FC236}">
                      <a16:creationId xmlns:a16="http://schemas.microsoft.com/office/drawing/2014/main" id="{4A1905E9-317A-4033-5599-0ECE7B91F2A3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90" name="Straight Connector 2189">
                  <a:extLst>
                    <a:ext uri="{FF2B5EF4-FFF2-40B4-BE49-F238E27FC236}">
                      <a16:creationId xmlns:a16="http://schemas.microsoft.com/office/drawing/2014/main" id="{EE3E8C03-D6F0-232B-48C3-56C257777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1" name="Straight Connector 2190">
                  <a:extLst>
                    <a:ext uri="{FF2B5EF4-FFF2-40B4-BE49-F238E27FC236}">
                      <a16:creationId xmlns:a16="http://schemas.microsoft.com/office/drawing/2014/main" id="{AA0F68E6-0301-0DCB-B60D-FD6A1BE74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2" name="Rectangle 2191">
                  <a:extLst>
                    <a:ext uri="{FF2B5EF4-FFF2-40B4-BE49-F238E27FC236}">
                      <a16:creationId xmlns:a16="http://schemas.microsoft.com/office/drawing/2014/main" id="{A250B527-69FF-73D1-F7A4-CE240DDA56E1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93" name="Straight Connector 2192">
                  <a:extLst>
                    <a:ext uri="{FF2B5EF4-FFF2-40B4-BE49-F238E27FC236}">
                      <a16:creationId xmlns:a16="http://schemas.microsoft.com/office/drawing/2014/main" id="{BE74ACEE-2B2D-3D1E-7461-60B8126FD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4" name="Straight Connector 2193">
                  <a:extLst>
                    <a:ext uri="{FF2B5EF4-FFF2-40B4-BE49-F238E27FC236}">
                      <a16:creationId xmlns:a16="http://schemas.microsoft.com/office/drawing/2014/main" id="{E9DFEB35-C5E3-CDE8-2F64-E6233A99CE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5" name="Rectangle 2194">
                  <a:extLst>
                    <a:ext uri="{FF2B5EF4-FFF2-40B4-BE49-F238E27FC236}">
                      <a16:creationId xmlns:a16="http://schemas.microsoft.com/office/drawing/2014/main" id="{CF0450F5-F3BD-EE99-765C-29CA408E5E0D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96" name="Straight Connector 2195">
                  <a:extLst>
                    <a:ext uri="{FF2B5EF4-FFF2-40B4-BE49-F238E27FC236}">
                      <a16:creationId xmlns:a16="http://schemas.microsoft.com/office/drawing/2014/main" id="{66D9700E-EC5A-15AE-A14A-073BC9951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7" name="Straight Connector 2196">
                  <a:extLst>
                    <a:ext uri="{FF2B5EF4-FFF2-40B4-BE49-F238E27FC236}">
                      <a16:creationId xmlns:a16="http://schemas.microsoft.com/office/drawing/2014/main" id="{B80DC967-1753-3DAA-7A02-8095DC26B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8" name="Rectangle 2197">
                  <a:extLst>
                    <a:ext uri="{FF2B5EF4-FFF2-40B4-BE49-F238E27FC236}">
                      <a16:creationId xmlns:a16="http://schemas.microsoft.com/office/drawing/2014/main" id="{BCF21F9F-748D-C4DE-306B-57F93E223FDC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99" name="Straight Connector 2198">
                  <a:extLst>
                    <a:ext uri="{FF2B5EF4-FFF2-40B4-BE49-F238E27FC236}">
                      <a16:creationId xmlns:a16="http://schemas.microsoft.com/office/drawing/2014/main" id="{7EBC904B-567A-B635-4D02-42C440EAE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0" name="Straight Connector 2199">
                  <a:extLst>
                    <a:ext uri="{FF2B5EF4-FFF2-40B4-BE49-F238E27FC236}">
                      <a16:creationId xmlns:a16="http://schemas.microsoft.com/office/drawing/2014/main" id="{A300CA3B-E59C-2FFB-F7C0-4DB647D0B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1" name="Rectangle 2200">
                  <a:extLst>
                    <a:ext uri="{FF2B5EF4-FFF2-40B4-BE49-F238E27FC236}">
                      <a16:creationId xmlns:a16="http://schemas.microsoft.com/office/drawing/2014/main" id="{B3D14E04-7E3C-9C75-E546-F2D26C411EA3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02" name="Straight Connector 2201">
                  <a:extLst>
                    <a:ext uri="{FF2B5EF4-FFF2-40B4-BE49-F238E27FC236}">
                      <a16:creationId xmlns:a16="http://schemas.microsoft.com/office/drawing/2014/main" id="{337C429D-81E9-2F4A-21FB-61DACCEB9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3" name="Straight Connector 2202">
                  <a:extLst>
                    <a:ext uri="{FF2B5EF4-FFF2-40B4-BE49-F238E27FC236}">
                      <a16:creationId xmlns:a16="http://schemas.microsoft.com/office/drawing/2014/main" id="{569DD065-4409-EB38-D1FA-E00C3071C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4" name="Rectangle 2203">
                  <a:extLst>
                    <a:ext uri="{FF2B5EF4-FFF2-40B4-BE49-F238E27FC236}">
                      <a16:creationId xmlns:a16="http://schemas.microsoft.com/office/drawing/2014/main" id="{A23D9756-5AAF-CC9D-EE2B-93934C40ED41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205" name="Straight Connector 2204">
                  <a:extLst>
                    <a:ext uri="{FF2B5EF4-FFF2-40B4-BE49-F238E27FC236}">
                      <a16:creationId xmlns:a16="http://schemas.microsoft.com/office/drawing/2014/main" id="{89773EAE-AC0C-B086-B8EF-9AFE817B2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6" name="Straight Connector 2205">
                  <a:extLst>
                    <a:ext uri="{FF2B5EF4-FFF2-40B4-BE49-F238E27FC236}">
                      <a16:creationId xmlns:a16="http://schemas.microsoft.com/office/drawing/2014/main" id="{9F40EC3E-E611-C3A9-3D6B-8D331BC63B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7" name="Straight Connector 2206">
                  <a:extLst>
                    <a:ext uri="{FF2B5EF4-FFF2-40B4-BE49-F238E27FC236}">
                      <a16:creationId xmlns:a16="http://schemas.microsoft.com/office/drawing/2014/main" id="{B86C22C5-4287-D26D-3F77-1023FD20E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8" name="Straight Connector 2207">
                  <a:extLst>
                    <a:ext uri="{FF2B5EF4-FFF2-40B4-BE49-F238E27FC236}">
                      <a16:creationId xmlns:a16="http://schemas.microsoft.com/office/drawing/2014/main" id="{4CC20980-AC6D-A104-B8AF-76A67ACB1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9" name="Straight Connector 2208">
                  <a:extLst>
                    <a:ext uri="{FF2B5EF4-FFF2-40B4-BE49-F238E27FC236}">
                      <a16:creationId xmlns:a16="http://schemas.microsoft.com/office/drawing/2014/main" id="{5E04E961-E7ED-BB66-4BAF-825FCFE8F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0" name="Straight Connector 2209">
                  <a:extLst>
                    <a:ext uri="{FF2B5EF4-FFF2-40B4-BE49-F238E27FC236}">
                      <a16:creationId xmlns:a16="http://schemas.microsoft.com/office/drawing/2014/main" id="{A9F83655-6383-84FF-B85A-3397071FD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1" name="Straight Connector 2210">
                  <a:extLst>
                    <a:ext uri="{FF2B5EF4-FFF2-40B4-BE49-F238E27FC236}">
                      <a16:creationId xmlns:a16="http://schemas.microsoft.com/office/drawing/2014/main" id="{A0F20A0E-D8C8-1177-87DA-B23D2B292C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2" name="Straight Connector 2211">
                  <a:extLst>
                    <a:ext uri="{FF2B5EF4-FFF2-40B4-BE49-F238E27FC236}">
                      <a16:creationId xmlns:a16="http://schemas.microsoft.com/office/drawing/2014/main" id="{8D41EE7E-0057-C8D7-C419-999823283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3" name="Straight Connector 2212">
                  <a:extLst>
                    <a:ext uri="{FF2B5EF4-FFF2-40B4-BE49-F238E27FC236}">
                      <a16:creationId xmlns:a16="http://schemas.microsoft.com/office/drawing/2014/main" id="{47A41E4E-D531-399C-FBC1-1B6189C00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4" name="Straight Connector 2213">
                  <a:extLst>
                    <a:ext uri="{FF2B5EF4-FFF2-40B4-BE49-F238E27FC236}">
                      <a16:creationId xmlns:a16="http://schemas.microsoft.com/office/drawing/2014/main" id="{791A87FA-4AF9-7C11-A904-08257032A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5" name="Straight Connector 2214">
                  <a:extLst>
                    <a:ext uri="{FF2B5EF4-FFF2-40B4-BE49-F238E27FC236}">
                      <a16:creationId xmlns:a16="http://schemas.microsoft.com/office/drawing/2014/main" id="{A733694E-6D62-2F6A-FCF2-B3958B3BC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6" name="Straight Connector 2215">
                  <a:extLst>
                    <a:ext uri="{FF2B5EF4-FFF2-40B4-BE49-F238E27FC236}">
                      <a16:creationId xmlns:a16="http://schemas.microsoft.com/office/drawing/2014/main" id="{C6A8A567-1E28-ACCA-620D-D7EEEDAB0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7" name="Straight Connector 2216">
                  <a:extLst>
                    <a:ext uri="{FF2B5EF4-FFF2-40B4-BE49-F238E27FC236}">
                      <a16:creationId xmlns:a16="http://schemas.microsoft.com/office/drawing/2014/main" id="{F59F5801-E0A5-1C1D-0A93-525AFF26B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8" name="Straight Connector 2217">
                  <a:extLst>
                    <a:ext uri="{FF2B5EF4-FFF2-40B4-BE49-F238E27FC236}">
                      <a16:creationId xmlns:a16="http://schemas.microsoft.com/office/drawing/2014/main" id="{71D2B64C-4ADD-3E7A-332D-E495043F4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9" name="Rectangle 2218">
                  <a:extLst>
                    <a:ext uri="{FF2B5EF4-FFF2-40B4-BE49-F238E27FC236}">
                      <a16:creationId xmlns:a16="http://schemas.microsoft.com/office/drawing/2014/main" id="{42843697-6800-DE3A-2404-B33FF4A5012B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0" name="Rectangle 2219">
                  <a:extLst>
                    <a:ext uri="{FF2B5EF4-FFF2-40B4-BE49-F238E27FC236}">
                      <a16:creationId xmlns:a16="http://schemas.microsoft.com/office/drawing/2014/main" id="{0B2AC9AF-81D1-285A-3B47-1BF1A57B44D4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1" name="Rectangle 2220">
                  <a:extLst>
                    <a:ext uri="{FF2B5EF4-FFF2-40B4-BE49-F238E27FC236}">
                      <a16:creationId xmlns:a16="http://schemas.microsoft.com/office/drawing/2014/main" id="{83F8B607-4D1D-5402-1C1C-C8ACE3CD3D56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2" name="Rectangle 2221">
                  <a:extLst>
                    <a:ext uri="{FF2B5EF4-FFF2-40B4-BE49-F238E27FC236}">
                      <a16:creationId xmlns:a16="http://schemas.microsoft.com/office/drawing/2014/main" id="{E223FE6B-7A20-943F-228C-A89445E0ACD8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3" name="Rectangle 2222">
                  <a:extLst>
                    <a:ext uri="{FF2B5EF4-FFF2-40B4-BE49-F238E27FC236}">
                      <a16:creationId xmlns:a16="http://schemas.microsoft.com/office/drawing/2014/main" id="{7C378168-E475-3A0C-757F-79837CBE2DDA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4" name="Rectangle 2223">
                  <a:extLst>
                    <a:ext uri="{FF2B5EF4-FFF2-40B4-BE49-F238E27FC236}">
                      <a16:creationId xmlns:a16="http://schemas.microsoft.com/office/drawing/2014/main" id="{E0F8A6A0-C529-BF2C-0239-2101B00E5428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5" name="Rectangle 2224">
                  <a:extLst>
                    <a:ext uri="{FF2B5EF4-FFF2-40B4-BE49-F238E27FC236}">
                      <a16:creationId xmlns:a16="http://schemas.microsoft.com/office/drawing/2014/main" id="{A08E743E-35C8-3CE6-F454-A965C7486D43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6" name="Rectangle 2225">
                  <a:extLst>
                    <a:ext uri="{FF2B5EF4-FFF2-40B4-BE49-F238E27FC236}">
                      <a16:creationId xmlns:a16="http://schemas.microsoft.com/office/drawing/2014/main" id="{DD326246-81B8-7DD1-B462-2C8AB9D86962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227" name="Rectangle 2226">
                  <a:extLst>
                    <a:ext uri="{FF2B5EF4-FFF2-40B4-BE49-F238E27FC236}">
                      <a16:creationId xmlns:a16="http://schemas.microsoft.com/office/drawing/2014/main" id="{98E9CEFB-2754-D802-7B63-137EC94E16D7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09" name="Group 1808">
                <a:extLst>
                  <a:ext uri="{FF2B5EF4-FFF2-40B4-BE49-F238E27FC236}">
                    <a16:creationId xmlns:a16="http://schemas.microsoft.com/office/drawing/2014/main" id="{19D4BEFB-32DD-E07D-4ADE-F586044218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8483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2110" name="Rectangle 2109">
                  <a:extLst>
                    <a:ext uri="{FF2B5EF4-FFF2-40B4-BE49-F238E27FC236}">
                      <a16:creationId xmlns:a16="http://schemas.microsoft.com/office/drawing/2014/main" id="{EEC62CA1-4F83-DA6E-3EB2-9AA40404ABAE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111" name="Straight Connector 2110">
                  <a:extLst>
                    <a:ext uri="{FF2B5EF4-FFF2-40B4-BE49-F238E27FC236}">
                      <a16:creationId xmlns:a16="http://schemas.microsoft.com/office/drawing/2014/main" id="{C332F1BE-05E6-525D-DDC4-8FF2EFED7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2" name="Rectangle 2111">
                  <a:extLst>
                    <a:ext uri="{FF2B5EF4-FFF2-40B4-BE49-F238E27FC236}">
                      <a16:creationId xmlns:a16="http://schemas.microsoft.com/office/drawing/2014/main" id="{B3B92996-EC81-5ABD-FA5C-8565ADC4A579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13" name="Straight Connector 2112">
                  <a:extLst>
                    <a:ext uri="{FF2B5EF4-FFF2-40B4-BE49-F238E27FC236}">
                      <a16:creationId xmlns:a16="http://schemas.microsoft.com/office/drawing/2014/main" id="{0596FCB4-D299-5BED-4BE9-59EEE2F0C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4" name="Straight Connector 2113">
                  <a:extLst>
                    <a:ext uri="{FF2B5EF4-FFF2-40B4-BE49-F238E27FC236}">
                      <a16:creationId xmlns:a16="http://schemas.microsoft.com/office/drawing/2014/main" id="{430EA52B-C549-5FAE-58BC-4BEA070E7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5" name="Rectangle 2114">
                  <a:extLst>
                    <a:ext uri="{FF2B5EF4-FFF2-40B4-BE49-F238E27FC236}">
                      <a16:creationId xmlns:a16="http://schemas.microsoft.com/office/drawing/2014/main" id="{699ADF67-632A-9616-9CBB-2361D0961D10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16" name="Rectangle 2115">
                  <a:extLst>
                    <a:ext uri="{FF2B5EF4-FFF2-40B4-BE49-F238E27FC236}">
                      <a16:creationId xmlns:a16="http://schemas.microsoft.com/office/drawing/2014/main" id="{59258E53-BE94-EFF3-E3AE-EAD08C0D3B9F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17" name="Rectangle 2116">
                  <a:extLst>
                    <a:ext uri="{FF2B5EF4-FFF2-40B4-BE49-F238E27FC236}">
                      <a16:creationId xmlns:a16="http://schemas.microsoft.com/office/drawing/2014/main" id="{E24E48CB-DA24-86D5-FA90-741DDE5BBD4F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18" name="Rectangle 2117">
                  <a:extLst>
                    <a:ext uri="{FF2B5EF4-FFF2-40B4-BE49-F238E27FC236}">
                      <a16:creationId xmlns:a16="http://schemas.microsoft.com/office/drawing/2014/main" id="{1BC05050-906C-AAA7-3542-366F49C9591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19" name="Rectangle 2118">
                  <a:extLst>
                    <a:ext uri="{FF2B5EF4-FFF2-40B4-BE49-F238E27FC236}">
                      <a16:creationId xmlns:a16="http://schemas.microsoft.com/office/drawing/2014/main" id="{13173531-573D-89B2-252B-894901FDAB6F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20" name="Rectangle 2119">
                  <a:extLst>
                    <a:ext uri="{FF2B5EF4-FFF2-40B4-BE49-F238E27FC236}">
                      <a16:creationId xmlns:a16="http://schemas.microsoft.com/office/drawing/2014/main" id="{BC092AAC-FC4F-9BB9-BE61-03C0F6416BC6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21" name="Rectangle 2120">
                  <a:extLst>
                    <a:ext uri="{FF2B5EF4-FFF2-40B4-BE49-F238E27FC236}">
                      <a16:creationId xmlns:a16="http://schemas.microsoft.com/office/drawing/2014/main" id="{E0F32C71-FAD4-E060-0D4B-A0AC159F77CD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22" name="Rectangle 2121">
                  <a:extLst>
                    <a:ext uri="{FF2B5EF4-FFF2-40B4-BE49-F238E27FC236}">
                      <a16:creationId xmlns:a16="http://schemas.microsoft.com/office/drawing/2014/main" id="{FCF7D64A-9ED1-789D-99D9-F93B3F97358F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23" name="Rectangle 2122">
                  <a:extLst>
                    <a:ext uri="{FF2B5EF4-FFF2-40B4-BE49-F238E27FC236}">
                      <a16:creationId xmlns:a16="http://schemas.microsoft.com/office/drawing/2014/main" id="{A49CE178-0059-3E3C-9CD9-0E5EEF4EFC99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24" name="Straight Connector 2123">
                  <a:extLst>
                    <a:ext uri="{FF2B5EF4-FFF2-40B4-BE49-F238E27FC236}">
                      <a16:creationId xmlns:a16="http://schemas.microsoft.com/office/drawing/2014/main" id="{D2412CD6-539F-CE3D-33DA-93042C4BD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5" name="Straight Connector 2124">
                  <a:extLst>
                    <a:ext uri="{FF2B5EF4-FFF2-40B4-BE49-F238E27FC236}">
                      <a16:creationId xmlns:a16="http://schemas.microsoft.com/office/drawing/2014/main" id="{EB549DCA-834D-89AD-84AB-4DD3E36CF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6" name="Straight Connector 2125">
                  <a:extLst>
                    <a:ext uri="{FF2B5EF4-FFF2-40B4-BE49-F238E27FC236}">
                      <a16:creationId xmlns:a16="http://schemas.microsoft.com/office/drawing/2014/main" id="{E2C30E7E-24F1-E0F9-22D5-CDF00EA477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7" name="Rectangle 2126">
                  <a:extLst>
                    <a:ext uri="{FF2B5EF4-FFF2-40B4-BE49-F238E27FC236}">
                      <a16:creationId xmlns:a16="http://schemas.microsoft.com/office/drawing/2014/main" id="{89E95EF5-CE64-F6A7-B01B-7E3FC2805C5F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28" name="Straight Connector 2127">
                  <a:extLst>
                    <a:ext uri="{FF2B5EF4-FFF2-40B4-BE49-F238E27FC236}">
                      <a16:creationId xmlns:a16="http://schemas.microsoft.com/office/drawing/2014/main" id="{74B5C05F-1CD9-BC19-5260-36F63FC91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9" name="Straight Connector 2128">
                  <a:extLst>
                    <a:ext uri="{FF2B5EF4-FFF2-40B4-BE49-F238E27FC236}">
                      <a16:creationId xmlns:a16="http://schemas.microsoft.com/office/drawing/2014/main" id="{699266AE-3AEA-BF78-7062-95954BF07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0" name="Rectangle 2129">
                  <a:extLst>
                    <a:ext uri="{FF2B5EF4-FFF2-40B4-BE49-F238E27FC236}">
                      <a16:creationId xmlns:a16="http://schemas.microsoft.com/office/drawing/2014/main" id="{7C411C5B-04DF-54D8-322C-1026235F9765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31" name="Straight Connector 2130">
                  <a:extLst>
                    <a:ext uri="{FF2B5EF4-FFF2-40B4-BE49-F238E27FC236}">
                      <a16:creationId xmlns:a16="http://schemas.microsoft.com/office/drawing/2014/main" id="{3E92B54D-5A57-710B-5063-650C7F613C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2" name="Straight Connector 2131">
                  <a:extLst>
                    <a:ext uri="{FF2B5EF4-FFF2-40B4-BE49-F238E27FC236}">
                      <a16:creationId xmlns:a16="http://schemas.microsoft.com/office/drawing/2014/main" id="{8670E82F-1D89-C2F9-9906-74F9DBB13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3" name="Rectangle 2132">
                  <a:extLst>
                    <a:ext uri="{FF2B5EF4-FFF2-40B4-BE49-F238E27FC236}">
                      <a16:creationId xmlns:a16="http://schemas.microsoft.com/office/drawing/2014/main" id="{5CAED9D0-FA9B-CA1A-3C8A-439EABA95B45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34" name="Straight Connector 2133">
                  <a:extLst>
                    <a:ext uri="{FF2B5EF4-FFF2-40B4-BE49-F238E27FC236}">
                      <a16:creationId xmlns:a16="http://schemas.microsoft.com/office/drawing/2014/main" id="{ECA14EE9-5D22-3736-9FF1-EF5CCA83F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5" name="Straight Connector 2134">
                  <a:extLst>
                    <a:ext uri="{FF2B5EF4-FFF2-40B4-BE49-F238E27FC236}">
                      <a16:creationId xmlns:a16="http://schemas.microsoft.com/office/drawing/2014/main" id="{6CAB775D-32D2-FC5D-698F-8FEF6A8D0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6" name="Rectangle 2135">
                  <a:extLst>
                    <a:ext uri="{FF2B5EF4-FFF2-40B4-BE49-F238E27FC236}">
                      <a16:creationId xmlns:a16="http://schemas.microsoft.com/office/drawing/2014/main" id="{85EBE364-C0A0-9441-DE6E-2EE892C78BF6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37" name="Straight Connector 2136">
                  <a:extLst>
                    <a:ext uri="{FF2B5EF4-FFF2-40B4-BE49-F238E27FC236}">
                      <a16:creationId xmlns:a16="http://schemas.microsoft.com/office/drawing/2014/main" id="{2E6C39E0-07FF-8F39-251C-D1309A3F4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8" name="Straight Connector 2137">
                  <a:extLst>
                    <a:ext uri="{FF2B5EF4-FFF2-40B4-BE49-F238E27FC236}">
                      <a16:creationId xmlns:a16="http://schemas.microsoft.com/office/drawing/2014/main" id="{898D3FDD-1DFE-CF9D-0309-E2779BADB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9" name="Rectangle 2138">
                  <a:extLst>
                    <a:ext uri="{FF2B5EF4-FFF2-40B4-BE49-F238E27FC236}">
                      <a16:creationId xmlns:a16="http://schemas.microsoft.com/office/drawing/2014/main" id="{9E3C1082-DF18-2CF1-9DE1-7163741295E4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40" name="Straight Connector 2139">
                  <a:extLst>
                    <a:ext uri="{FF2B5EF4-FFF2-40B4-BE49-F238E27FC236}">
                      <a16:creationId xmlns:a16="http://schemas.microsoft.com/office/drawing/2014/main" id="{BB952D61-63F8-A128-6FE6-7871A2D84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1" name="Straight Connector 2140">
                  <a:extLst>
                    <a:ext uri="{FF2B5EF4-FFF2-40B4-BE49-F238E27FC236}">
                      <a16:creationId xmlns:a16="http://schemas.microsoft.com/office/drawing/2014/main" id="{39719019-43EC-D436-A62A-B2961C700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2" name="Rectangle 2141">
                  <a:extLst>
                    <a:ext uri="{FF2B5EF4-FFF2-40B4-BE49-F238E27FC236}">
                      <a16:creationId xmlns:a16="http://schemas.microsoft.com/office/drawing/2014/main" id="{2CA08BE5-1757-0F01-B1E2-204E4EE89924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43" name="Straight Connector 2142">
                  <a:extLst>
                    <a:ext uri="{FF2B5EF4-FFF2-40B4-BE49-F238E27FC236}">
                      <a16:creationId xmlns:a16="http://schemas.microsoft.com/office/drawing/2014/main" id="{AB88D29B-944C-96B1-785E-E392356E1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4" name="Straight Connector 2143">
                  <a:extLst>
                    <a:ext uri="{FF2B5EF4-FFF2-40B4-BE49-F238E27FC236}">
                      <a16:creationId xmlns:a16="http://schemas.microsoft.com/office/drawing/2014/main" id="{2702A7BF-DFAB-6C6A-1754-4E0E67446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5" name="Rectangle 2144">
                  <a:extLst>
                    <a:ext uri="{FF2B5EF4-FFF2-40B4-BE49-F238E27FC236}">
                      <a16:creationId xmlns:a16="http://schemas.microsoft.com/office/drawing/2014/main" id="{3AB57954-ED66-75FD-2C67-B662D75D998F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146" name="Straight Connector 2145">
                  <a:extLst>
                    <a:ext uri="{FF2B5EF4-FFF2-40B4-BE49-F238E27FC236}">
                      <a16:creationId xmlns:a16="http://schemas.microsoft.com/office/drawing/2014/main" id="{2EE7D3E1-86B8-98E5-0CAE-ABA481247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7" name="Straight Connector 2146">
                  <a:extLst>
                    <a:ext uri="{FF2B5EF4-FFF2-40B4-BE49-F238E27FC236}">
                      <a16:creationId xmlns:a16="http://schemas.microsoft.com/office/drawing/2014/main" id="{96F07A8C-FD96-415D-F725-992E97C09B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8" name="Straight Connector 2147">
                  <a:extLst>
                    <a:ext uri="{FF2B5EF4-FFF2-40B4-BE49-F238E27FC236}">
                      <a16:creationId xmlns:a16="http://schemas.microsoft.com/office/drawing/2014/main" id="{01212D2D-1FF0-052D-DF65-A3FFD50324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9" name="Straight Connector 2148">
                  <a:extLst>
                    <a:ext uri="{FF2B5EF4-FFF2-40B4-BE49-F238E27FC236}">
                      <a16:creationId xmlns:a16="http://schemas.microsoft.com/office/drawing/2014/main" id="{36542F04-9C3A-78DC-DA5C-4E8B638E2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0" name="Straight Connector 2149">
                  <a:extLst>
                    <a:ext uri="{FF2B5EF4-FFF2-40B4-BE49-F238E27FC236}">
                      <a16:creationId xmlns:a16="http://schemas.microsoft.com/office/drawing/2014/main" id="{76416A82-87C8-92E3-FA91-CB733142F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1" name="Straight Connector 2150">
                  <a:extLst>
                    <a:ext uri="{FF2B5EF4-FFF2-40B4-BE49-F238E27FC236}">
                      <a16:creationId xmlns:a16="http://schemas.microsoft.com/office/drawing/2014/main" id="{5CDBF111-070B-CCF4-3DC8-79273DFB6F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2" name="Straight Connector 2151">
                  <a:extLst>
                    <a:ext uri="{FF2B5EF4-FFF2-40B4-BE49-F238E27FC236}">
                      <a16:creationId xmlns:a16="http://schemas.microsoft.com/office/drawing/2014/main" id="{28E766AF-E1B3-2746-2CF0-76D62E1FB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3" name="Straight Connector 2152">
                  <a:extLst>
                    <a:ext uri="{FF2B5EF4-FFF2-40B4-BE49-F238E27FC236}">
                      <a16:creationId xmlns:a16="http://schemas.microsoft.com/office/drawing/2014/main" id="{F662CE20-8059-C09D-2C0B-F967970A0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4" name="Straight Connector 2153">
                  <a:extLst>
                    <a:ext uri="{FF2B5EF4-FFF2-40B4-BE49-F238E27FC236}">
                      <a16:creationId xmlns:a16="http://schemas.microsoft.com/office/drawing/2014/main" id="{A31A5CDF-2BA5-5041-2E4D-669267CFBF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5" name="Straight Connector 2154">
                  <a:extLst>
                    <a:ext uri="{FF2B5EF4-FFF2-40B4-BE49-F238E27FC236}">
                      <a16:creationId xmlns:a16="http://schemas.microsoft.com/office/drawing/2014/main" id="{16CD655A-1265-7598-646C-94AA742362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6" name="Straight Connector 2155">
                  <a:extLst>
                    <a:ext uri="{FF2B5EF4-FFF2-40B4-BE49-F238E27FC236}">
                      <a16:creationId xmlns:a16="http://schemas.microsoft.com/office/drawing/2014/main" id="{D86EA9D9-BA4D-A8CE-D17E-4940C7A2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7" name="Straight Connector 2156">
                  <a:extLst>
                    <a:ext uri="{FF2B5EF4-FFF2-40B4-BE49-F238E27FC236}">
                      <a16:creationId xmlns:a16="http://schemas.microsoft.com/office/drawing/2014/main" id="{E43ABEEE-A8A6-0ECE-10A6-7EC2752D9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8" name="Straight Connector 2157">
                  <a:extLst>
                    <a:ext uri="{FF2B5EF4-FFF2-40B4-BE49-F238E27FC236}">
                      <a16:creationId xmlns:a16="http://schemas.microsoft.com/office/drawing/2014/main" id="{AF3CA377-DB08-488C-D65C-3F0BA6D23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9" name="Straight Connector 2158">
                  <a:extLst>
                    <a:ext uri="{FF2B5EF4-FFF2-40B4-BE49-F238E27FC236}">
                      <a16:creationId xmlns:a16="http://schemas.microsoft.com/office/drawing/2014/main" id="{E3638A8C-2A27-BCB5-3301-E34F15ABD6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0" name="Rectangle 2159">
                  <a:extLst>
                    <a:ext uri="{FF2B5EF4-FFF2-40B4-BE49-F238E27FC236}">
                      <a16:creationId xmlns:a16="http://schemas.microsoft.com/office/drawing/2014/main" id="{7A7AA3AB-AA0E-4019-6097-C54A0E1E38BE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1" name="Rectangle 2160">
                  <a:extLst>
                    <a:ext uri="{FF2B5EF4-FFF2-40B4-BE49-F238E27FC236}">
                      <a16:creationId xmlns:a16="http://schemas.microsoft.com/office/drawing/2014/main" id="{49013077-010F-B51E-CF01-C10C1C9B3E7F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2" name="Rectangle 2161">
                  <a:extLst>
                    <a:ext uri="{FF2B5EF4-FFF2-40B4-BE49-F238E27FC236}">
                      <a16:creationId xmlns:a16="http://schemas.microsoft.com/office/drawing/2014/main" id="{4DF16B33-7D16-056F-C817-9FB67A5EC956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3" name="Rectangle 2162">
                  <a:extLst>
                    <a:ext uri="{FF2B5EF4-FFF2-40B4-BE49-F238E27FC236}">
                      <a16:creationId xmlns:a16="http://schemas.microsoft.com/office/drawing/2014/main" id="{F79C212C-E337-EE98-F219-4A5E172E2BBD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4" name="Rectangle 2163">
                  <a:extLst>
                    <a:ext uri="{FF2B5EF4-FFF2-40B4-BE49-F238E27FC236}">
                      <a16:creationId xmlns:a16="http://schemas.microsoft.com/office/drawing/2014/main" id="{3029D876-F2C4-A49B-75E7-2DD1AD220760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5" name="Rectangle 2164">
                  <a:extLst>
                    <a:ext uri="{FF2B5EF4-FFF2-40B4-BE49-F238E27FC236}">
                      <a16:creationId xmlns:a16="http://schemas.microsoft.com/office/drawing/2014/main" id="{767DD958-04D9-A0BB-8C49-0356A9E03728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6" name="Rectangle 2165">
                  <a:extLst>
                    <a:ext uri="{FF2B5EF4-FFF2-40B4-BE49-F238E27FC236}">
                      <a16:creationId xmlns:a16="http://schemas.microsoft.com/office/drawing/2014/main" id="{B9C7CFE9-27C4-C0BD-93DE-0E25B85BAF2E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7" name="Rectangle 2166">
                  <a:extLst>
                    <a:ext uri="{FF2B5EF4-FFF2-40B4-BE49-F238E27FC236}">
                      <a16:creationId xmlns:a16="http://schemas.microsoft.com/office/drawing/2014/main" id="{26563249-C6A2-3383-5BDA-1BBDB6CB81DD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68" name="Rectangle 2167">
                  <a:extLst>
                    <a:ext uri="{FF2B5EF4-FFF2-40B4-BE49-F238E27FC236}">
                      <a16:creationId xmlns:a16="http://schemas.microsoft.com/office/drawing/2014/main" id="{24C645BF-2444-06B4-C797-92CD0B8F36C1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10" name="Group 1809">
                <a:extLst>
                  <a:ext uri="{FF2B5EF4-FFF2-40B4-BE49-F238E27FC236}">
                    <a16:creationId xmlns:a16="http://schemas.microsoft.com/office/drawing/2014/main" id="{C7A53F41-DD6A-4FD1-1A30-D1C7E07CB9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542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2051" name="Rectangle 2050">
                  <a:extLst>
                    <a:ext uri="{FF2B5EF4-FFF2-40B4-BE49-F238E27FC236}">
                      <a16:creationId xmlns:a16="http://schemas.microsoft.com/office/drawing/2014/main" id="{05EFBBAD-4E0D-C25A-1FD5-7B319A97745B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052" name="Straight Connector 2051">
                  <a:extLst>
                    <a:ext uri="{FF2B5EF4-FFF2-40B4-BE49-F238E27FC236}">
                      <a16:creationId xmlns:a16="http://schemas.microsoft.com/office/drawing/2014/main" id="{8560A918-2553-478B-B84A-7EEDCEDDF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3" name="Rectangle 2052">
                  <a:extLst>
                    <a:ext uri="{FF2B5EF4-FFF2-40B4-BE49-F238E27FC236}">
                      <a16:creationId xmlns:a16="http://schemas.microsoft.com/office/drawing/2014/main" id="{33BCC5C0-8BF0-98B9-5E96-2DA0E5350A2D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54" name="Straight Connector 2053">
                  <a:extLst>
                    <a:ext uri="{FF2B5EF4-FFF2-40B4-BE49-F238E27FC236}">
                      <a16:creationId xmlns:a16="http://schemas.microsoft.com/office/drawing/2014/main" id="{499DB698-AB02-CBE2-FFE9-73CC9F53D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5" name="Straight Connector 2054">
                  <a:extLst>
                    <a:ext uri="{FF2B5EF4-FFF2-40B4-BE49-F238E27FC236}">
                      <a16:creationId xmlns:a16="http://schemas.microsoft.com/office/drawing/2014/main" id="{3D1F2951-A8FA-E285-457B-775F73C02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6" name="Rectangle 2055">
                  <a:extLst>
                    <a:ext uri="{FF2B5EF4-FFF2-40B4-BE49-F238E27FC236}">
                      <a16:creationId xmlns:a16="http://schemas.microsoft.com/office/drawing/2014/main" id="{27CE1FBE-B42D-249D-6909-70FDDB1F5A5A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57" name="Rectangle 2056">
                  <a:extLst>
                    <a:ext uri="{FF2B5EF4-FFF2-40B4-BE49-F238E27FC236}">
                      <a16:creationId xmlns:a16="http://schemas.microsoft.com/office/drawing/2014/main" id="{B6F40DCE-7CE3-77C8-C3D8-8A06BACE8229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58" name="Rectangle 2057">
                  <a:extLst>
                    <a:ext uri="{FF2B5EF4-FFF2-40B4-BE49-F238E27FC236}">
                      <a16:creationId xmlns:a16="http://schemas.microsoft.com/office/drawing/2014/main" id="{5851D9C5-7FB9-8A7A-ACE4-83DB3AD1456D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59" name="Rectangle 2058">
                  <a:extLst>
                    <a:ext uri="{FF2B5EF4-FFF2-40B4-BE49-F238E27FC236}">
                      <a16:creationId xmlns:a16="http://schemas.microsoft.com/office/drawing/2014/main" id="{17F3FEB8-BEDE-42B8-70F7-669719095ACB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60" name="Rectangle 2059">
                  <a:extLst>
                    <a:ext uri="{FF2B5EF4-FFF2-40B4-BE49-F238E27FC236}">
                      <a16:creationId xmlns:a16="http://schemas.microsoft.com/office/drawing/2014/main" id="{4ED26C16-CBC0-ED30-1F07-572AA030DC77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61" name="Rectangle 2060">
                  <a:extLst>
                    <a:ext uri="{FF2B5EF4-FFF2-40B4-BE49-F238E27FC236}">
                      <a16:creationId xmlns:a16="http://schemas.microsoft.com/office/drawing/2014/main" id="{62E0B2D4-8A5E-B341-8E9B-0B26EE74BC94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62" name="Rectangle 2061">
                  <a:extLst>
                    <a:ext uri="{FF2B5EF4-FFF2-40B4-BE49-F238E27FC236}">
                      <a16:creationId xmlns:a16="http://schemas.microsoft.com/office/drawing/2014/main" id="{041668CB-1A81-D9CE-42EA-60D72A9D3F41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63" name="Rectangle 2062">
                  <a:extLst>
                    <a:ext uri="{FF2B5EF4-FFF2-40B4-BE49-F238E27FC236}">
                      <a16:creationId xmlns:a16="http://schemas.microsoft.com/office/drawing/2014/main" id="{F4ADD357-6459-A697-CEB7-84C3BE5A0031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64" name="Rectangle 2063">
                  <a:extLst>
                    <a:ext uri="{FF2B5EF4-FFF2-40B4-BE49-F238E27FC236}">
                      <a16:creationId xmlns:a16="http://schemas.microsoft.com/office/drawing/2014/main" id="{CFCF9031-D570-B83D-BD90-8DFD7A29B63D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65" name="Straight Connector 2064">
                  <a:extLst>
                    <a:ext uri="{FF2B5EF4-FFF2-40B4-BE49-F238E27FC236}">
                      <a16:creationId xmlns:a16="http://schemas.microsoft.com/office/drawing/2014/main" id="{8A4D29B3-30DB-1F9D-8100-B5FA9AE12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6" name="Straight Connector 2065">
                  <a:extLst>
                    <a:ext uri="{FF2B5EF4-FFF2-40B4-BE49-F238E27FC236}">
                      <a16:creationId xmlns:a16="http://schemas.microsoft.com/office/drawing/2014/main" id="{C8B4205B-CB0C-FB18-EB9F-B34C81366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7" name="Straight Connector 2066">
                  <a:extLst>
                    <a:ext uri="{FF2B5EF4-FFF2-40B4-BE49-F238E27FC236}">
                      <a16:creationId xmlns:a16="http://schemas.microsoft.com/office/drawing/2014/main" id="{5F0B5975-42D4-A0C7-5C52-FA9B0B5FD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8" name="Rectangle 2067">
                  <a:extLst>
                    <a:ext uri="{FF2B5EF4-FFF2-40B4-BE49-F238E27FC236}">
                      <a16:creationId xmlns:a16="http://schemas.microsoft.com/office/drawing/2014/main" id="{7A7A9825-C16D-317C-AACF-8D5DCBFE4364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69" name="Straight Connector 2068">
                  <a:extLst>
                    <a:ext uri="{FF2B5EF4-FFF2-40B4-BE49-F238E27FC236}">
                      <a16:creationId xmlns:a16="http://schemas.microsoft.com/office/drawing/2014/main" id="{4A6F3B85-7178-5CDF-AC2E-4602A9EDF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0" name="Straight Connector 2069">
                  <a:extLst>
                    <a:ext uri="{FF2B5EF4-FFF2-40B4-BE49-F238E27FC236}">
                      <a16:creationId xmlns:a16="http://schemas.microsoft.com/office/drawing/2014/main" id="{43B9ECAF-3602-A3E5-C746-6145FF901A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1" name="Rectangle 2070">
                  <a:extLst>
                    <a:ext uri="{FF2B5EF4-FFF2-40B4-BE49-F238E27FC236}">
                      <a16:creationId xmlns:a16="http://schemas.microsoft.com/office/drawing/2014/main" id="{9AE0CDC4-E3E3-25E7-518E-619970A8D3F1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72" name="Straight Connector 2071">
                  <a:extLst>
                    <a:ext uri="{FF2B5EF4-FFF2-40B4-BE49-F238E27FC236}">
                      <a16:creationId xmlns:a16="http://schemas.microsoft.com/office/drawing/2014/main" id="{405D3DC8-C5F0-E90C-6C66-8AE46BADD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3" name="Straight Connector 2072">
                  <a:extLst>
                    <a:ext uri="{FF2B5EF4-FFF2-40B4-BE49-F238E27FC236}">
                      <a16:creationId xmlns:a16="http://schemas.microsoft.com/office/drawing/2014/main" id="{4C3F623C-109B-6C3D-FEF8-93E00E283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4" name="Rectangle 2073">
                  <a:extLst>
                    <a:ext uri="{FF2B5EF4-FFF2-40B4-BE49-F238E27FC236}">
                      <a16:creationId xmlns:a16="http://schemas.microsoft.com/office/drawing/2014/main" id="{196CEF50-D94E-D311-0539-3F89A0E5E2DC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75" name="Straight Connector 2074">
                  <a:extLst>
                    <a:ext uri="{FF2B5EF4-FFF2-40B4-BE49-F238E27FC236}">
                      <a16:creationId xmlns:a16="http://schemas.microsoft.com/office/drawing/2014/main" id="{EB4609E1-9DD6-440C-75FF-F6D1043FE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6" name="Straight Connector 2075">
                  <a:extLst>
                    <a:ext uri="{FF2B5EF4-FFF2-40B4-BE49-F238E27FC236}">
                      <a16:creationId xmlns:a16="http://schemas.microsoft.com/office/drawing/2014/main" id="{3203A075-7BBA-6158-9FB1-DD00EC316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7" name="Rectangle 2076">
                  <a:extLst>
                    <a:ext uri="{FF2B5EF4-FFF2-40B4-BE49-F238E27FC236}">
                      <a16:creationId xmlns:a16="http://schemas.microsoft.com/office/drawing/2014/main" id="{81A7A2A4-11C9-1901-AAE5-CF8D56AB93A8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78" name="Straight Connector 2077">
                  <a:extLst>
                    <a:ext uri="{FF2B5EF4-FFF2-40B4-BE49-F238E27FC236}">
                      <a16:creationId xmlns:a16="http://schemas.microsoft.com/office/drawing/2014/main" id="{86F58D2A-93C8-9620-5DD7-E5492BF8B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9" name="Straight Connector 2078">
                  <a:extLst>
                    <a:ext uri="{FF2B5EF4-FFF2-40B4-BE49-F238E27FC236}">
                      <a16:creationId xmlns:a16="http://schemas.microsoft.com/office/drawing/2014/main" id="{397BFB8B-C71A-B7F5-C62B-DE4D145BD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0" name="Rectangle 2079">
                  <a:extLst>
                    <a:ext uri="{FF2B5EF4-FFF2-40B4-BE49-F238E27FC236}">
                      <a16:creationId xmlns:a16="http://schemas.microsoft.com/office/drawing/2014/main" id="{73C71B30-3873-4F89-37AC-88D52D0C6F12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81" name="Straight Connector 2080">
                  <a:extLst>
                    <a:ext uri="{FF2B5EF4-FFF2-40B4-BE49-F238E27FC236}">
                      <a16:creationId xmlns:a16="http://schemas.microsoft.com/office/drawing/2014/main" id="{08A4955B-4216-C160-AC05-1E8759EDA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2" name="Straight Connector 2081">
                  <a:extLst>
                    <a:ext uri="{FF2B5EF4-FFF2-40B4-BE49-F238E27FC236}">
                      <a16:creationId xmlns:a16="http://schemas.microsoft.com/office/drawing/2014/main" id="{D39F76E2-A2BC-980E-7E7F-D2A128D09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3" name="Rectangle 2082">
                  <a:extLst>
                    <a:ext uri="{FF2B5EF4-FFF2-40B4-BE49-F238E27FC236}">
                      <a16:creationId xmlns:a16="http://schemas.microsoft.com/office/drawing/2014/main" id="{C63AB591-57C7-5553-D644-CEF24A641DCF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84" name="Straight Connector 2083">
                  <a:extLst>
                    <a:ext uri="{FF2B5EF4-FFF2-40B4-BE49-F238E27FC236}">
                      <a16:creationId xmlns:a16="http://schemas.microsoft.com/office/drawing/2014/main" id="{9AC0C419-F4EF-8B4A-3839-E661DB9CF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5" name="Straight Connector 2084">
                  <a:extLst>
                    <a:ext uri="{FF2B5EF4-FFF2-40B4-BE49-F238E27FC236}">
                      <a16:creationId xmlns:a16="http://schemas.microsoft.com/office/drawing/2014/main" id="{BD71D92A-56D9-6001-802E-0EBDC9824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6" name="Rectangle 2085">
                  <a:extLst>
                    <a:ext uri="{FF2B5EF4-FFF2-40B4-BE49-F238E27FC236}">
                      <a16:creationId xmlns:a16="http://schemas.microsoft.com/office/drawing/2014/main" id="{093D4CF5-E24E-44C2-41A5-A132E8E5B3F2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87" name="Straight Connector 2086">
                  <a:extLst>
                    <a:ext uri="{FF2B5EF4-FFF2-40B4-BE49-F238E27FC236}">
                      <a16:creationId xmlns:a16="http://schemas.microsoft.com/office/drawing/2014/main" id="{4FED6AD9-F292-ECC3-6165-AE8EAAC197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8" name="Straight Connector 2087">
                  <a:extLst>
                    <a:ext uri="{FF2B5EF4-FFF2-40B4-BE49-F238E27FC236}">
                      <a16:creationId xmlns:a16="http://schemas.microsoft.com/office/drawing/2014/main" id="{79B6C970-654B-42F0-8A0B-5A8B27C162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9" name="Straight Connector 2088">
                  <a:extLst>
                    <a:ext uri="{FF2B5EF4-FFF2-40B4-BE49-F238E27FC236}">
                      <a16:creationId xmlns:a16="http://schemas.microsoft.com/office/drawing/2014/main" id="{E6059124-DAC2-2859-2F16-DC5F44F30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0" name="Straight Connector 2089">
                  <a:extLst>
                    <a:ext uri="{FF2B5EF4-FFF2-40B4-BE49-F238E27FC236}">
                      <a16:creationId xmlns:a16="http://schemas.microsoft.com/office/drawing/2014/main" id="{39312D11-71A8-A692-5D14-DB3795F2B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1" name="Straight Connector 2090">
                  <a:extLst>
                    <a:ext uri="{FF2B5EF4-FFF2-40B4-BE49-F238E27FC236}">
                      <a16:creationId xmlns:a16="http://schemas.microsoft.com/office/drawing/2014/main" id="{1C51A88B-AF65-BF31-B08C-5867A5C0C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2" name="Straight Connector 2091">
                  <a:extLst>
                    <a:ext uri="{FF2B5EF4-FFF2-40B4-BE49-F238E27FC236}">
                      <a16:creationId xmlns:a16="http://schemas.microsoft.com/office/drawing/2014/main" id="{2D406CD6-D276-AC2F-34DD-D68478C06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3" name="Straight Connector 2092">
                  <a:extLst>
                    <a:ext uri="{FF2B5EF4-FFF2-40B4-BE49-F238E27FC236}">
                      <a16:creationId xmlns:a16="http://schemas.microsoft.com/office/drawing/2014/main" id="{9119EB8B-8333-8DDE-D2D8-2D16CEC1B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4" name="Straight Connector 2093">
                  <a:extLst>
                    <a:ext uri="{FF2B5EF4-FFF2-40B4-BE49-F238E27FC236}">
                      <a16:creationId xmlns:a16="http://schemas.microsoft.com/office/drawing/2014/main" id="{8DB7C41C-D3A7-2137-63F6-A3872965D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5" name="Straight Connector 2094">
                  <a:extLst>
                    <a:ext uri="{FF2B5EF4-FFF2-40B4-BE49-F238E27FC236}">
                      <a16:creationId xmlns:a16="http://schemas.microsoft.com/office/drawing/2014/main" id="{9F40758C-1DF9-9873-5A8F-D0BB73E1D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6" name="Straight Connector 2095">
                  <a:extLst>
                    <a:ext uri="{FF2B5EF4-FFF2-40B4-BE49-F238E27FC236}">
                      <a16:creationId xmlns:a16="http://schemas.microsoft.com/office/drawing/2014/main" id="{122B33DD-3375-1E73-4438-CC4681EC2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7" name="Straight Connector 2096">
                  <a:extLst>
                    <a:ext uri="{FF2B5EF4-FFF2-40B4-BE49-F238E27FC236}">
                      <a16:creationId xmlns:a16="http://schemas.microsoft.com/office/drawing/2014/main" id="{1A223F16-64D0-C04F-38BB-48BB03BAA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8" name="Straight Connector 2097">
                  <a:extLst>
                    <a:ext uri="{FF2B5EF4-FFF2-40B4-BE49-F238E27FC236}">
                      <a16:creationId xmlns:a16="http://schemas.microsoft.com/office/drawing/2014/main" id="{0B8D7955-F4AE-85B2-94A9-B80356B1D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9" name="Straight Connector 2098">
                  <a:extLst>
                    <a:ext uri="{FF2B5EF4-FFF2-40B4-BE49-F238E27FC236}">
                      <a16:creationId xmlns:a16="http://schemas.microsoft.com/office/drawing/2014/main" id="{9FCFD98B-6E90-CDF2-DFAB-CDD798B90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0" name="Straight Connector 2099">
                  <a:extLst>
                    <a:ext uri="{FF2B5EF4-FFF2-40B4-BE49-F238E27FC236}">
                      <a16:creationId xmlns:a16="http://schemas.microsoft.com/office/drawing/2014/main" id="{049B280F-7BF1-2B39-1B33-C05793A5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1" name="Rectangle 2100">
                  <a:extLst>
                    <a:ext uri="{FF2B5EF4-FFF2-40B4-BE49-F238E27FC236}">
                      <a16:creationId xmlns:a16="http://schemas.microsoft.com/office/drawing/2014/main" id="{9576039B-CF24-0B8D-B90D-53507AE9D8CC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2" name="Rectangle 2101">
                  <a:extLst>
                    <a:ext uri="{FF2B5EF4-FFF2-40B4-BE49-F238E27FC236}">
                      <a16:creationId xmlns:a16="http://schemas.microsoft.com/office/drawing/2014/main" id="{F7CE9187-0989-2FF8-3B90-0AD2034C3C9E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3" name="Rectangle 2102">
                  <a:extLst>
                    <a:ext uri="{FF2B5EF4-FFF2-40B4-BE49-F238E27FC236}">
                      <a16:creationId xmlns:a16="http://schemas.microsoft.com/office/drawing/2014/main" id="{F9B8F9A8-11DD-0700-0873-4A1413639138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4" name="Rectangle 2103">
                  <a:extLst>
                    <a:ext uri="{FF2B5EF4-FFF2-40B4-BE49-F238E27FC236}">
                      <a16:creationId xmlns:a16="http://schemas.microsoft.com/office/drawing/2014/main" id="{84A6F09F-107C-393D-49A6-3BB798818ED6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5" name="Rectangle 2104">
                  <a:extLst>
                    <a:ext uri="{FF2B5EF4-FFF2-40B4-BE49-F238E27FC236}">
                      <a16:creationId xmlns:a16="http://schemas.microsoft.com/office/drawing/2014/main" id="{58EFAFCD-3952-37B3-083D-E476DA77D7D0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6" name="Rectangle 2105">
                  <a:extLst>
                    <a:ext uri="{FF2B5EF4-FFF2-40B4-BE49-F238E27FC236}">
                      <a16:creationId xmlns:a16="http://schemas.microsoft.com/office/drawing/2014/main" id="{B1FC5E43-4228-6512-640E-EA1528435616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7" name="Rectangle 2106">
                  <a:extLst>
                    <a:ext uri="{FF2B5EF4-FFF2-40B4-BE49-F238E27FC236}">
                      <a16:creationId xmlns:a16="http://schemas.microsoft.com/office/drawing/2014/main" id="{187AFE0F-3872-E2F7-3971-35F68E60C7B9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8" name="Rectangle 2107">
                  <a:extLst>
                    <a:ext uri="{FF2B5EF4-FFF2-40B4-BE49-F238E27FC236}">
                      <a16:creationId xmlns:a16="http://schemas.microsoft.com/office/drawing/2014/main" id="{582DF28B-458A-DBC1-6AA0-688460F8652F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109" name="Rectangle 2108">
                  <a:extLst>
                    <a:ext uri="{FF2B5EF4-FFF2-40B4-BE49-F238E27FC236}">
                      <a16:creationId xmlns:a16="http://schemas.microsoft.com/office/drawing/2014/main" id="{C19B06C1-0427-D750-1FF1-D87F21E0934F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11" name="Group 1810">
                <a:extLst>
                  <a:ext uri="{FF2B5EF4-FFF2-40B4-BE49-F238E27FC236}">
                    <a16:creationId xmlns:a16="http://schemas.microsoft.com/office/drawing/2014/main" id="{B9441AA6-C4DD-7D78-2D6D-DFCEEC1F26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94365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992" name="Rectangle 1991">
                  <a:extLst>
                    <a:ext uri="{FF2B5EF4-FFF2-40B4-BE49-F238E27FC236}">
                      <a16:creationId xmlns:a16="http://schemas.microsoft.com/office/drawing/2014/main" id="{949626AD-D23A-5AF5-75CF-D0DB470FD03A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993" name="Straight Connector 1992">
                  <a:extLst>
                    <a:ext uri="{FF2B5EF4-FFF2-40B4-BE49-F238E27FC236}">
                      <a16:creationId xmlns:a16="http://schemas.microsoft.com/office/drawing/2014/main" id="{DC5D27A3-CB01-F680-307C-53F952700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4" name="Rectangle 1993">
                  <a:extLst>
                    <a:ext uri="{FF2B5EF4-FFF2-40B4-BE49-F238E27FC236}">
                      <a16:creationId xmlns:a16="http://schemas.microsoft.com/office/drawing/2014/main" id="{3BF1E579-8B08-EE85-C4AC-234DF276D7C6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95" name="Straight Connector 1994">
                  <a:extLst>
                    <a:ext uri="{FF2B5EF4-FFF2-40B4-BE49-F238E27FC236}">
                      <a16:creationId xmlns:a16="http://schemas.microsoft.com/office/drawing/2014/main" id="{3F3F8622-1FCC-328B-4ECF-5F91A0B00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6" name="Straight Connector 1995">
                  <a:extLst>
                    <a:ext uri="{FF2B5EF4-FFF2-40B4-BE49-F238E27FC236}">
                      <a16:creationId xmlns:a16="http://schemas.microsoft.com/office/drawing/2014/main" id="{FEAB2B58-5784-1173-B220-DCE02E1DF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7" name="Rectangle 1996">
                  <a:extLst>
                    <a:ext uri="{FF2B5EF4-FFF2-40B4-BE49-F238E27FC236}">
                      <a16:creationId xmlns:a16="http://schemas.microsoft.com/office/drawing/2014/main" id="{6FEA4A69-06E8-E832-68D5-0BB5B3F1C85B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98" name="Rectangle 1997">
                  <a:extLst>
                    <a:ext uri="{FF2B5EF4-FFF2-40B4-BE49-F238E27FC236}">
                      <a16:creationId xmlns:a16="http://schemas.microsoft.com/office/drawing/2014/main" id="{9816FA0A-B3AF-7386-5FB0-3DDB9011E901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99" name="Rectangle 1998">
                  <a:extLst>
                    <a:ext uri="{FF2B5EF4-FFF2-40B4-BE49-F238E27FC236}">
                      <a16:creationId xmlns:a16="http://schemas.microsoft.com/office/drawing/2014/main" id="{DBBEFBD2-2E3C-610D-B1D8-98D34D37C1EE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0" name="Rectangle 1999">
                  <a:extLst>
                    <a:ext uri="{FF2B5EF4-FFF2-40B4-BE49-F238E27FC236}">
                      <a16:creationId xmlns:a16="http://schemas.microsoft.com/office/drawing/2014/main" id="{5ED037A6-7D49-088C-9268-8908B5925878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1" name="Rectangle 2000">
                  <a:extLst>
                    <a:ext uri="{FF2B5EF4-FFF2-40B4-BE49-F238E27FC236}">
                      <a16:creationId xmlns:a16="http://schemas.microsoft.com/office/drawing/2014/main" id="{B01EB13A-0754-A3AB-F0D5-A466B77CC90E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2" name="Rectangle 2001">
                  <a:extLst>
                    <a:ext uri="{FF2B5EF4-FFF2-40B4-BE49-F238E27FC236}">
                      <a16:creationId xmlns:a16="http://schemas.microsoft.com/office/drawing/2014/main" id="{67A8DADF-498B-7B7D-156D-D24336F443DE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3" name="Rectangle 2002">
                  <a:extLst>
                    <a:ext uri="{FF2B5EF4-FFF2-40B4-BE49-F238E27FC236}">
                      <a16:creationId xmlns:a16="http://schemas.microsoft.com/office/drawing/2014/main" id="{6465A3E3-C68E-829D-C324-8ACA5A7294CE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4" name="Rectangle 2003">
                  <a:extLst>
                    <a:ext uri="{FF2B5EF4-FFF2-40B4-BE49-F238E27FC236}">
                      <a16:creationId xmlns:a16="http://schemas.microsoft.com/office/drawing/2014/main" id="{FB06AF64-FC16-0EA2-327F-50FA445E64E9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05" name="Rectangle 2004">
                  <a:extLst>
                    <a:ext uri="{FF2B5EF4-FFF2-40B4-BE49-F238E27FC236}">
                      <a16:creationId xmlns:a16="http://schemas.microsoft.com/office/drawing/2014/main" id="{1322895A-F963-31DE-F84E-F727855703B4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06" name="Straight Connector 2005">
                  <a:extLst>
                    <a:ext uri="{FF2B5EF4-FFF2-40B4-BE49-F238E27FC236}">
                      <a16:creationId xmlns:a16="http://schemas.microsoft.com/office/drawing/2014/main" id="{2C5774C8-C9DA-2669-4759-3F852763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7" name="Straight Connector 2006">
                  <a:extLst>
                    <a:ext uri="{FF2B5EF4-FFF2-40B4-BE49-F238E27FC236}">
                      <a16:creationId xmlns:a16="http://schemas.microsoft.com/office/drawing/2014/main" id="{2F89220B-A403-705D-AD25-C1E11C4BC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8" name="Straight Connector 2007">
                  <a:extLst>
                    <a:ext uri="{FF2B5EF4-FFF2-40B4-BE49-F238E27FC236}">
                      <a16:creationId xmlns:a16="http://schemas.microsoft.com/office/drawing/2014/main" id="{D3F84AF8-8565-DB78-7D0A-7F3C4A105E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9" name="Rectangle 2008">
                  <a:extLst>
                    <a:ext uri="{FF2B5EF4-FFF2-40B4-BE49-F238E27FC236}">
                      <a16:creationId xmlns:a16="http://schemas.microsoft.com/office/drawing/2014/main" id="{85287727-F94C-9C29-4B9A-27C059CE8856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10" name="Straight Connector 2009">
                  <a:extLst>
                    <a:ext uri="{FF2B5EF4-FFF2-40B4-BE49-F238E27FC236}">
                      <a16:creationId xmlns:a16="http://schemas.microsoft.com/office/drawing/2014/main" id="{6E0E0C83-9367-40D9-A3FB-50066E5F3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1" name="Straight Connector 2010">
                  <a:extLst>
                    <a:ext uri="{FF2B5EF4-FFF2-40B4-BE49-F238E27FC236}">
                      <a16:creationId xmlns:a16="http://schemas.microsoft.com/office/drawing/2014/main" id="{A4BC29EA-3956-F790-43AE-E4BA2C8D6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12" name="Rectangle 2011">
                  <a:extLst>
                    <a:ext uri="{FF2B5EF4-FFF2-40B4-BE49-F238E27FC236}">
                      <a16:creationId xmlns:a16="http://schemas.microsoft.com/office/drawing/2014/main" id="{A3E105FE-B67B-54F8-660E-0023DED7461B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13" name="Straight Connector 2012">
                  <a:extLst>
                    <a:ext uri="{FF2B5EF4-FFF2-40B4-BE49-F238E27FC236}">
                      <a16:creationId xmlns:a16="http://schemas.microsoft.com/office/drawing/2014/main" id="{0C1BCB7A-DAFB-2361-76DC-892FC76C1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4" name="Straight Connector 2013">
                  <a:extLst>
                    <a:ext uri="{FF2B5EF4-FFF2-40B4-BE49-F238E27FC236}">
                      <a16:creationId xmlns:a16="http://schemas.microsoft.com/office/drawing/2014/main" id="{40ABF7ED-F164-7ADE-3DBE-ACEBAF81D0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15" name="Rectangle 2014">
                  <a:extLst>
                    <a:ext uri="{FF2B5EF4-FFF2-40B4-BE49-F238E27FC236}">
                      <a16:creationId xmlns:a16="http://schemas.microsoft.com/office/drawing/2014/main" id="{F5586C85-1222-FD90-7092-D7CA1D413485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16" name="Straight Connector 2015">
                  <a:extLst>
                    <a:ext uri="{FF2B5EF4-FFF2-40B4-BE49-F238E27FC236}">
                      <a16:creationId xmlns:a16="http://schemas.microsoft.com/office/drawing/2014/main" id="{86A865D5-6A50-CA1B-DFC4-1342C2981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7" name="Straight Connector 2016">
                  <a:extLst>
                    <a:ext uri="{FF2B5EF4-FFF2-40B4-BE49-F238E27FC236}">
                      <a16:creationId xmlns:a16="http://schemas.microsoft.com/office/drawing/2014/main" id="{F0331E70-FFFF-0067-73B8-266B244F5D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18" name="Rectangle 2017">
                  <a:extLst>
                    <a:ext uri="{FF2B5EF4-FFF2-40B4-BE49-F238E27FC236}">
                      <a16:creationId xmlns:a16="http://schemas.microsoft.com/office/drawing/2014/main" id="{81FCAD2F-6467-4CC6-495B-B93DA2C712C9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19" name="Straight Connector 2018">
                  <a:extLst>
                    <a:ext uri="{FF2B5EF4-FFF2-40B4-BE49-F238E27FC236}">
                      <a16:creationId xmlns:a16="http://schemas.microsoft.com/office/drawing/2014/main" id="{8BCEB274-5191-A8C9-919A-58E2BD650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0" name="Straight Connector 2019">
                  <a:extLst>
                    <a:ext uri="{FF2B5EF4-FFF2-40B4-BE49-F238E27FC236}">
                      <a16:creationId xmlns:a16="http://schemas.microsoft.com/office/drawing/2014/main" id="{0D609DC7-88E8-DC21-DACA-78F3E5BD1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1" name="Rectangle 2020">
                  <a:extLst>
                    <a:ext uri="{FF2B5EF4-FFF2-40B4-BE49-F238E27FC236}">
                      <a16:creationId xmlns:a16="http://schemas.microsoft.com/office/drawing/2014/main" id="{B0E132E4-051E-084D-7D88-801FED82E26E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22" name="Straight Connector 2021">
                  <a:extLst>
                    <a:ext uri="{FF2B5EF4-FFF2-40B4-BE49-F238E27FC236}">
                      <a16:creationId xmlns:a16="http://schemas.microsoft.com/office/drawing/2014/main" id="{879E696B-0091-3615-4A34-971CCEF96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3" name="Straight Connector 2022">
                  <a:extLst>
                    <a:ext uri="{FF2B5EF4-FFF2-40B4-BE49-F238E27FC236}">
                      <a16:creationId xmlns:a16="http://schemas.microsoft.com/office/drawing/2014/main" id="{87465CF8-A3B3-B1A5-24E0-82796861A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4" name="Rectangle 2023">
                  <a:extLst>
                    <a:ext uri="{FF2B5EF4-FFF2-40B4-BE49-F238E27FC236}">
                      <a16:creationId xmlns:a16="http://schemas.microsoft.com/office/drawing/2014/main" id="{7BA96929-F454-0976-7A98-911FD0AC3BB4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25" name="Straight Connector 2024">
                  <a:extLst>
                    <a:ext uri="{FF2B5EF4-FFF2-40B4-BE49-F238E27FC236}">
                      <a16:creationId xmlns:a16="http://schemas.microsoft.com/office/drawing/2014/main" id="{010B80F8-8508-E5B6-CB6F-E5678A3F6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6" name="Straight Connector 2025">
                  <a:extLst>
                    <a:ext uri="{FF2B5EF4-FFF2-40B4-BE49-F238E27FC236}">
                      <a16:creationId xmlns:a16="http://schemas.microsoft.com/office/drawing/2014/main" id="{FB61B543-5A6F-BBA7-D09F-AB29D722C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7" name="Rectangle 2026">
                  <a:extLst>
                    <a:ext uri="{FF2B5EF4-FFF2-40B4-BE49-F238E27FC236}">
                      <a16:creationId xmlns:a16="http://schemas.microsoft.com/office/drawing/2014/main" id="{2C0A8AAA-8D3D-2370-79B2-310E2E0069EB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2028" name="Straight Connector 2027">
                  <a:extLst>
                    <a:ext uri="{FF2B5EF4-FFF2-40B4-BE49-F238E27FC236}">
                      <a16:creationId xmlns:a16="http://schemas.microsoft.com/office/drawing/2014/main" id="{DAB93BE4-06ED-DEB1-CF93-8D10C5170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9" name="Straight Connector 2028">
                  <a:extLst>
                    <a:ext uri="{FF2B5EF4-FFF2-40B4-BE49-F238E27FC236}">
                      <a16:creationId xmlns:a16="http://schemas.microsoft.com/office/drawing/2014/main" id="{BE0966E5-D04C-C183-D446-C64248A11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0" name="Straight Connector 2029">
                  <a:extLst>
                    <a:ext uri="{FF2B5EF4-FFF2-40B4-BE49-F238E27FC236}">
                      <a16:creationId xmlns:a16="http://schemas.microsoft.com/office/drawing/2014/main" id="{D973FEF1-F309-E161-4D10-F69C92AC5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1" name="Straight Connector 2030">
                  <a:extLst>
                    <a:ext uri="{FF2B5EF4-FFF2-40B4-BE49-F238E27FC236}">
                      <a16:creationId xmlns:a16="http://schemas.microsoft.com/office/drawing/2014/main" id="{0C10B1D0-52E9-7C4D-C839-6825D9936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2" name="Straight Connector 2031">
                  <a:extLst>
                    <a:ext uri="{FF2B5EF4-FFF2-40B4-BE49-F238E27FC236}">
                      <a16:creationId xmlns:a16="http://schemas.microsoft.com/office/drawing/2014/main" id="{4AF1A720-8EFD-9BAA-F1F1-3EE22753E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3" name="Straight Connector 2032">
                  <a:extLst>
                    <a:ext uri="{FF2B5EF4-FFF2-40B4-BE49-F238E27FC236}">
                      <a16:creationId xmlns:a16="http://schemas.microsoft.com/office/drawing/2014/main" id="{08B275A0-0A0D-501B-9943-55999D8F8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4" name="Straight Connector 2033">
                  <a:extLst>
                    <a:ext uri="{FF2B5EF4-FFF2-40B4-BE49-F238E27FC236}">
                      <a16:creationId xmlns:a16="http://schemas.microsoft.com/office/drawing/2014/main" id="{D15784E8-6B24-9905-C56C-7FB659290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5" name="Straight Connector 2034">
                  <a:extLst>
                    <a:ext uri="{FF2B5EF4-FFF2-40B4-BE49-F238E27FC236}">
                      <a16:creationId xmlns:a16="http://schemas.microsoft.com/office/drawing/2014/main" id="{A8BB1894-9B82-9E3D-49C4-C0CDA339C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6" name="Straight Connector 2035">
                  <a:extLst>
                    <a:ext uri="{FF2B5EF4-FFF2-40B4-BE49-F238E27FC236}">
                      <a16:creationId xmlns:a16="http://schemas.microsoft.com/office/drawing/2014/main" id="{3484D2A4-2E59-3C32-F9D3-1F08FE7FA3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7" name="Straight Connector 2036">
                  <a:extLst>
                    <a:ext uri="{FF2B5EF4-FFF2-40B4-BE49-F238E27FC236}">
                      <a16:creationId xmlns:a16="http://schemas.microsoft.com/office/drawing/2014/main" id="{A84B8270-26BB-7413-778E-5AF79CA8E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8" name="Straight Connector 2037">
                  <a:extLst>
                    <a:ext uri="{FF2B5EF4-FFF2-40B4-BE49-F238E27FC236}">
                      <a16:creationId xmlns:a16="http://schemas.microsoft.com/office/drawing/2014/main" id="{9BA229C8-4911-FD54-4B16-4D070FB4C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9" name="Straight Connector 2038">
                  <a:extLst>
                    <a:ext uri="{FF2B5EF4-FFF2-40B4-BE49-F238E27FC236}">
                      <a16:creationId xmlns:a16="http://schemas.microsoft.com/office/drawing/2014/main" id="{025A022C-26AC-614D-8A18-F4754DBFB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0" name="Straight Connector 2039">
                  <a:extLst>
                    <a:ext uri="{FF2B5EF4-FFF2-40B4-BE49-F238E27FC236}">
                      <a16:creationId xmlns:a16="http://schemas.microsoft.com/office/drawing/2014/main" id="{BA8D888D-A03E-00FF-170E-83198DCE7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1" name="Straight Connector 2040">
                  <a:extLst>
                    <a:ext uri="{FF2B5EF4-FFF2-40B4-BE49-F238E27FC236}">
                      <a16:creationId xmlns:a16="http://schemas.microsoft.com/office/drawing/2014/main" id="{1231B2F9-A290-3DAC-14B6-433B40C5F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2" name="Rectangle 2041">
                  <a:extLst>
                    <a:ext uri="{FF2B5EF4-FFF2-40B4-BE49-F238E27FC236}">
                      <a16:creationId xmlns:a16="http://schemas.microsoft.com/office/drawing/2014/main" id="{DF5AAF82-3FE0-D358-55EC-FB7150C6BBDD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3" name="Rectangle 2042">
                  <a:extLst>
                    <a:ext uri="{FF2B5EF4-FFF2-40B4-BE49-F238E27FC236}">
                      <a16:creationId xmlns:a16="http://schemas.microsoft.com/office/drawing/2014/main" id="{C87C298A-E2FA-A820-012F-B53E851EEFD3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4" name="Rectangle 2043">
                  <a:extLst>
                    <a:ext uri="{FF2B5EF4-FFF2-40B4-BE49-F238E27FC236}">
                      <a16:creationId xmlns:a16="http://schemas.microsoft.com/office/drawing/2014/main" id="{41519F8B-69A0-7C5D-45F6-9D602031D58B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5" name="Rectangle 2044">
                  <a:extLst>
                    <a:ext uri="{FF2B5EF4-FFF2-40B4-BE49-F238E27FC236}">
                      <a16:creationId xmlns:a16="http://schemas.microsoft.com/office/drawing/2014/main" id="{F87FBA1D-F16F-E3FC-BCA0-73950F2C2A76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6" name="Rectangle 2045">
                  <a:extLst>
                    <a:ext uri="{FF2B5EF4-FFF2-40B4-BE49-F238E27FC236}">
                      <a16:creationId xmlns:a16="http://schemas.microsoft.com/office/drawing/2014/main" id="{B047F8C7-99F0-34C0-627F-02433A56D2A0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7" name="Rectangle 2046">
                  <a:extLst>
                    <a:ext uri="{FF2B5EF4-FFF2-40B4-BE49-F238E27FC236}">
                      <a16:creationId xmlns:a16="http://schemas.microsoft.com/office/drawing/2014/main" id="{194F799E-4C3A-BF8B-A8D8-5D09D87D9B35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8" name="Rectangle 2047">
                  <a:extLst>
                    <a:ext uri="{FF2B5EF4-FFF2-40B4-BE49-F238E27FC236}">
                      <a16:creationId xmlns:a16="http://schemas.microsoft.com/office/drawing/2014/main" id="{12C89247-FB9D-945D-5648-B48DE6BDEFF8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9" name="Rectangle 2048">
                  <a:extLst>
                    <a:ext uri="{FF2B5EF4-FFF2-40B4-BE49-F238E27FC236}">
                      <a16:creationId xmlns:a16="http://schemas.microsoft.com/office/drawing/2014/main" id="{80C07656-A50B-7192-94E2-A3DD400FF1EC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50" name="Rectangle 2049">
                  <a:extLst>
                    <a:ext uri="{FF2B5EF4-FFF2-40B4-BE49-F238E27FC236}">
                      <a16:creationId xmlns:a16="http://schemas.microsoft.com/office/drawing/2014/main" id="{C1F219B9-7A82-B93A-DABF-357465BBC5A8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12" name="Group 1811">
                <a:extLst>
                  <a:ext uri="{FF2B5EF4-FFF2-40B4-BE49-F238E27FC236}">
                    <a16:creationId xmlns:a16="http://schemas.microsoft.com/office/drawing/2014/main" id="{E73E0481-3628-1709-E038-50F48A36A0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6424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933" name="Rectangle 1932">
                  <a:extLst>
                    <a:ext uri="{FF2B5EF4-FFF2-40B4-BE49-F238E27FC236}">
                      <a16:creationId xmlns:a16="http://schemas.microsoft.com/office/drawing/2014/main" id="{5BCC6F12-7511-985A-B4C3-B5447E1E62B9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934" name="Straight Connector 1933">
                  <a:extLst>
                    <a:ext uri="{FF2B5EF4-FFF2-40B4-BE49-F238E27FC236}">
                      <a16:creationId xmlns:a16="http://schemas.microsoft.com/office/drawing/2014/main" id="{11EA96C7-0582-6586-DE90-D5BA6E3FE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5" name="Rectangle 1934">
                  <a:extLst>
                    <a:ext uri="{FF2B5EF4-FFF2-40B4-BE49-F238E27FC236}">
                      <a16:creationId xmlns:a16="http://schemas.microsoft.com/office/drawing/2014/main" id="{5E0AE9AB-1081-E28A-0E84-4A2534CAB4BF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36" name="Straight Connector 1935">
                  <a:extLst>
                    <a:ext uri="{FF2B5EF4-FFF2-40B4-BE49-F238E27FC236}">
                      <a16:creationId xmlns:a16="http://schemas.microsoft.com/office/drawing/2014/main" id="{3565D894-83BB-00B1-EF26-6292429FD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7" name="Straight Connector 1936">
                  <a:extLst>
                    <a:ext uri="{FF2B5EF4-FFF2-40B4-BE49-F238E27FC236}">
                      <a16:creationId xmlns:a16="http://schemas.microsoft.com/office/drawing/2014/main" id="{DDCEB095-7FF9-CBAA-E5C9-19E329578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8" name="Rectangle 1937">
                  <a:extLst>
                    <a:ext uri="{FF2B5EF4-FFF2-40B4-BE49-F238E27FC236}">
                      <a16:creationId xmlns:a16="http://schemas.microsoft.com/office/drawing/2014/main" id="{8F51B325-41DF-E43A-9467-DECC5999D9AC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39" name="Rectangle 1938">
                  <a:extLst>
                    <a:ext uri="{FF2B5EF4-FFF2-40B4-BE49-F238E27FC236}">
                      <a16:creationId xmlns:a16="http://schemas.microsoft.com/office/drawing/2014/main" id="{B51982CF-6A40-DB42-1780-1E89A1897416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0" name="Rectangle 1939">
                  <a:extLst>
                    <a:ext uri="{FF2B5EF4-FFF2-40B4-BE49-F238E27FC236}">
                      <a16:creationId xmlns:a16="http://schemas.microsoft.com/office/drawing/2014/main" id="{0B30F555-1065-8870-26B4-F27E811CEC4B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1" name="Rectangle 1940">
                  <a:extLst>
                    <a:ext uri="{FF2B5EF4-FFF2-40B4-BE49-F238E27FC236}">
                      <a16:creationId xmlns:a16="http://schemas.microsoft.com/office/drawing/2014/main" id="{443D2E3F-C7AD-FF32-2E13-37895CF17F69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2" name="Rectangle 1941">
                  <a:extLst>
                    <a:ext uri="{FF2B5EF4-FFF2-40B4-BE49-F238E27FC236}">
                      <a16:creationId xmlns:a16="http://schemas.microsoft.com/office/drawing/2014/main" id="{CF26BDDB-D00E-C5B2-89B8-B79FA7C5EAE7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3" name="Rectangle 1942">
                  <a:extLst>
                    <a:ext uri="{FF2B5EF4-FFF2-40B4-BE49-F238E27FC236}">
                      <a16:creationId xmlns:a16="http://schemas.microsoft.com/office/drawing/2014/main" id="{A41AACA0-5841-98FA-738F-E2E76CD48945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4" name="Rectangle 1943">
                  <a:extLst>
                    <a:ext uri="{FF2B5EF4-FFF2-40B4-BE49-F238E27FC236}">
                      <a16:creationId xmlns:a16="http://schemas.microsoft.com/office/drawing/2014/main" id="{5D5F6691-9DDA-7224-EBD2-53C521EBA674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5" name="Rectangle 1944">
                  <a:extLst>
                    <a:ext uri="{FF2B5EF4-FFF2-40B4-BE49-F238E27FC236}">
                      <a16:creationId xmlns:a16="http://schemas.microsoft.com/office/drawing/2014/main" id="{6542941B-EF9C-E4B4-9E71-6D396DA7EAFE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46" name="Rectangle 1945">
                  <a:extLst>
                    <a:ext uri="{FF2B5EF4-FFF2-40B4-BE49-F238E27FC236}">
                      <a16:creationId xmlns:a16="http://schemas.microsoft.com/office/drawing/2014/main" id="{17FE1684-3472-85FC-BFE9-6D3C5B1BB8C8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47" name="Straight Connector 1946">
                  <a:extLst>
                    <a:ext uri="{FF2B5EF4-FFF2-40B4-BE49-F238E27FC236}">
                      <a16:creationId xmlns:a16="http://schemas.microsoft.com/office/drawing/2014/main" id="{3542B9B6-92F1-1917-CF2F-D1BFCC291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8" name="Straight Connector 1947">
                  <a:extLst>
                    <a:ext uri="{FF2B5EF4-FFF2-40B4-BE49-F238E27FC236}">
                      <a16:creationId xmlns:a16="http://schemas.microsoft.com/office/drawing/2014/main" id="{26DFD29D-0FFD-4F01-76F3-D51B36D39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9" name="Straight Connector 1948">
                  <a:extLst>
                    <a:ext uri="{FF2B5EF4-FFF2-40B4-BE49-F238E27FC236}">
                      <a16:creationId xmlns:a16="http://schemas.microsoft.com/office/drawing/2014/main" id="{2385E756-32E9-72CE-D317-22E628B012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0" name="Rectangle 1949">
                  <a:extLst>
                    <a:ext uri="{FF2B5EF4-FFF2-40B4-BE49-F238E27FC236}">
                      <a16:creationId xmlns:a16="http://schemas.microsoft.com/office/drawing/2014/main" id="{D131DE46-3FF4-226A-5E93-89906E6CCA77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51" name="Straight Connector 1950">
                  <a:extLst>
                    <a:ext uri="{FF2B5EF4-FFF2-40B4-BE49-F238E27FC236}">
                      <a16:creationId xmlns:a16="http://schemas.microsoft.com/office/drawing/2014/main" id="{20CC2307-7E4D-6C4D-666D-D61B230E2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2" name="Straight Connector 1951">
                  <a:extLst>
                    <a:ext uri="{FF2B5EF4-FFF2-40B4-BE49-F238E27FC236}">
                      <a16:creationId xmlns:a16="http://schemas.microsoft.com/office/drawing/2014/main" id="{0C193BA0-132C-B361-0E3C-53FA1FCF1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3" name="Rectangle 1952">
                  <a:extLst>
                    <a:ext uri="{FF2B5EF4-FFF2-40B4-BE49-F238E27FC236}">
                      <a16:creationId xmlns:a16="http://schemas.microsoft.com/office/drawing/2014/main" id="{79007503-53FB-5825-ABBE-C82A990DF35C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54" name="Straight Connector 1953">
                  <a:extLst>
                    <a:ext uri="{FF2B5EF4-FFF2-40B4-BE49-F238E27FC236}">
                      <a16:creationId xmlns:a16="http://schemas.microsoft.com/office/drawing/2014/main" id="{BAE6A7A7-E2A8-7CA4-6DD8-A8F4F549F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5" name="Straight Connector 1954">
                  <a:extLst>
                    <a:ext uri="{FF2B5EF4-FFF2-40B4-BE49-F238E27FC236}">
                      <a16:creationId xmlns:a16="http://schemas.microsoft.com/office/drawing/2014/main" id="{83524218-3B5B-C324-FBCD-15A1D6C93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6" name="Rectangle 1955">
                  <a:extLst>
                    <a:ext uri="{FF2B5EF4-FFF2-40B4-BE49-F238E27FC236}">
                      <a16:creationId xmlns:a16="http://schemas.microsoft.com/office/drawing/2014/main" id="{A26A6595-535F-EC40-F422-2224860324D7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57" name="Straight Connector 1956">
                  <a:extLst>
                    <a:ext uri="{FF2B5EF4-FFF2-40B4-BE49-F238E27FC236}">
                      <a16:creationId xmlns:a16="http://schemas.microsoft.com/office/drawing/2014/main" id="{D60EE22B-60C1-D666-1A2D-F8C69B9130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8" name="Straight Connector 1957">
                  <a:extLst>
                    <a:ext uri="{FF2B5EF4-FFF2-40B4-BE49-F238E27FC236}">
                      <a16:creationId xmlns:a16="http://schemas.microsoft.com/office/drawing/2014/main" id="{AE2DCA23-4EFC-8E46-A058-D3C94C338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9" name="Rectangle 1958">
                  <a:extLst>
                    <a:ext uri="{FF2B5EF4-FFF2-40B4-BE49-F238E27FC236}">
                      <a16:creationId xmlns:a16="http://schemas.microsoft.com/office/drawing/2014/main" id="{EF096373-B8EE-5658-6C5B-78789E47AE6A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60" name="Straight Connector 1959">
                  <a:extLst>
                    <a:ext uri="{FF2B5EF4-FFF2-40B4-BE49-F238E27FC236}">
                      <a16:creationId xmlns:a16="http://schemas.microsoft.com/office/drawing/2014/main" id="{B85B29D0-23C9-51F6-66D2-C70BB5C71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1" name="Straight Connector 1960">
                  <a:extLst>
                    <a:ext uri="{FF2B5EF4-FFF2-40B4-BE49-F238E27FC236}">
                      <a16:creationId xmlns:a16="http://schemas.microsoft.com/office/drawing/2014/main" id="{E839F311-8FC9-0306-806E-46F0081FD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2" name="Rectangle 1961">
                  <a:extLst>
                    <a:ext uri="{FF2B5EF4-FFF2-40B4-BE49-F238E27FC236}">
                      <a16:creationId xmlns:a16="http://schemas.microsoft.com/office/drawing/2014/main" id="{00E97823-B1DD-5247-3EA0-9CFA88E42E2F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63" name="Straight Connector 1962">
                  <a:extLst>
                    <a:ext uri="{FF2B5EF4-FFF2-40B4-BE49-F238E27FC236}">
                      <a16:creationId xmlns:a16="http://schemas.microsoft.com/office/drawing/2014/main" id="{3AAC0953-18C5-4C96-D939-024AC464B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4" name="Straight Connector 1963">
                  <a:extLst>
                    <a:ext uri="{FF2B5EF4-FFF2-40B4-BE49-F238E27FC236}">
                      <a16:creationId xmlns:a16="http://schemas.microsoft.com/office/drawing/2014/main" id="{6C9F1F8B-7552-80F7-8F43-939381BCB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5" name="Rectangle 1964">
                  <a:extLst>
                    <a:ext uri="{FF2B5EF4-FFF2-40B4-BE49-F238E27FC236}">
                      <a16:creationId xmlns:a16="http://schemas.microsoft.com/office/drawing/2014/main" id="{069A41A7-35D7-67AC-44F6-596D1054DE16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66" name="Straight Connector 1965">
                  <a:extLst>
                    <a:ext uri="{FF2B5EF4-FFF2-40B4-BE49-F238E27FC236}">
                      <a16:creationId xmlns:a16="http://schemas.microsoft.com/office/drawing/2014/main" id="{FFE1CEC4-C4A1-B8C2-843A-A789AAB99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7" name="Straight Connector 1966">
                  <a:extLst>
                    <a:ext uri="{FF2B5EF4-FFF2-40B4-BE49-F238E27FC236}">
                      <a16:creationId xmlns:a16="http://schemas.microsoft.com/office/drawing/2014/main" id="{1287441D-1377-F702-7D05-B1215D191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8" name="Rectangle 1967">
                  <a:extLst>
                    <a:ext uri="{FF2B5EF4-FFF2-40B4-BE49-F238E27FC236}">
                      <a16:creationId xmlns:a16="http://schemas.microsoft.com/office/drawing/2014/main" id="{E4836480-4E32-E2BE-1066-0F9C52DEF3E0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69" name="Straight Connector 1968">
                  <a:extLst>
                    <a:ext uri="{FF2B5EF4-FFF2-40B4-BE49-F238E27FC236}">
                      <a16:creationId xmlns:a16="http://schemas.microsoft.com/office/drawing/2014/main" id="{7220FC43-0AC5-276D-B11F-215027D7F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0" name="Straight Connector 1969">
                  <a:extLst>
                    <a:ext uri="{FF2B5EF4-FFF2-40B4-BE49-F238E27FC236}">
                      <a16:creationId xmlns:a16="http://schemas.microsoft.com/office/drawing/2014/main" id="{478E671D-DB20-8E51-F909-1C4D6BD46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1" name="Straight Connector 1970">
                  <a:extLst>
                    <a:ext uri="{FF2B5EF4-FFF2-40B4-BE49-F238E27FC236}">
                      <a16:creationId xmlns:a16="http://schemas.microsoft.com/office/drawing/2014/main" id="{AA3018D2-30BF-B710-D5F6-697D8B2A9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2" name="Straight Connector 1971">
                  <a:extLst>
                    <a:ext uri="{FF2B5EF4-FFF2-40B4-BE49-F238E27FC236}">
                      <a16:creationId xmlns:a16="http://schemas.microsoft.com/office/drawing/2014/main" id="{CF43BC60-56E7-324A-2FAA-3AA033B9E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3" name="Straight Connector 1972">
                  <a:extLst>
                    <a:ext uri="{FF2B5EF4-FFF2-40B4-BE49-F238E27FC236}">
                      <a16:creationId xmlns:a16="http://schemas.microsoft.com/office/drawing/2014/main" id="{B43E3F95-AFB2-D1AD-D3EE-F4A9B2847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4" name="Straight Connector 1973">
                  <a:extLst>
                    <a:ext uri="{FF2B5EF4-FFF2-40B4-BE49-F238E27FC236}">
                      <a16:creationId xmlns:a16="http://schemas.microsoft.com/office/drawing/2014/main" id="{9B58E588-2364-B79E-58B3-18E6179F5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5" name="Straight Connector 1974">
                  <a:extLst>
                    <a:ext uri="{FF2B5EF4-FFF2-40B4-BE49-F238E27FC236}">
                      <a16:creationId xmlns:a16="http://schemas.microsoft.com/office/drawing/2014/main" id="{54C76529-F570-76BE-0E6B-EE63A19ED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6" name="Straight Connector 1975">
                  <a:extLst>
                    <a:ext uri="{FF2B5EF4-FFF2-40B4-BE49-F238E27FC236}">
                      <a16:creationId xmlns:a16="http://schemas.microsoft.com/office/drawing/2014/main" id="{FBA9EE8F-979B-AD4D-FD3F-89A0C68D8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7" name="Straight Connector 1976">
                  <a:extLst>
                    <a:ext uri="{FF2B5EF4-FFF2-40B4-BE49-F238E27FC236}">
                      <a16:creationId xmlns:a16="http://schemas.microsoft.com/office/drawing/2014/main" id="{BE710F9D-2C23-8302-C409-1E71C12C8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8" name="Straight Connector 1977">
                  <a:extLst>
                    <a:ext uri="{FF2B5EF4-FFF2-40B4-BE49-F238E27FC236}">
                      <a16:creationId xmlns:a16="http://schemas.microsoft.com/office/drawing/2014/main" id="{7D1750D2-B25F-90CA-3CA0-FB8B2615A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9" name="Straight Connector 1978">
                  <a:extLst>
                    <a:ext uri="{FF2B5EF4-FFF2-40B4-BE49-F238E27FC236}">
                      <a16:creationId xmlns:a16="http://schemas.microsoft.com/office/drawing/2014/main" id="{8722AB90-0D0E-4755-2E2A-A790389C4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0" name="Straight Connector 1979">
                  <a:extLst>
                    <a:ext uri="{FF2B5EF4-FFF2-40B4-BE49-F238E27FC236}">
                      <a16:creationId xmlns:a16="http://schemas.microsoft.com/office/drawing/2014/main" id="{45ADB0BD-2330-05DE-D3C7-C2F47B7F3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1" name="Straight Connector 1980">
                  <a:extLst>
                    <a:ext uri="{FF2B5EF4-FFF2-40B4-BE49-F238E27FC236}">
                      <a16:creationId xmlns:a16="http://schemas.microsoft.com/office/drawing/2014/main" id="{FE2C07EA-5E32-AB6A-4D50-06A02BA2F5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2" name="Straight Connector 1981">
                  <a:extLst>
                    <a:ext uri="{FF2B5EF4-FFF2-40B4-BE49-F238E27FC236}">
                      <a16:creationId xmlns:a16="http://schemas.microsoft.com/office/drawing/2014/main" id="{CE7BB5C6-B814-DB8C-573B-76FE44D5B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3" name="Rectangle 1982">
                  <a:extLst>
                    <a:ext uri="{FF2B5EF4-FFF2-40B4-BE49-F238E27FC236}">
                      <a16:creationId xmlns:a16="http://schemas.microsoft.com/office/drawing/2014/main" id="{71B2759B-F751-8238-620F-2FED74F5F7EB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4" name="Rectangle 1983">
                  <a:extLst>
                    <a:ext uri="{FF2B5EF4-FFF2-40B4-BE49-F238E27FC236}">
                      <a16:creationId xmlns:a16="http://schemas.microsoft.com/office/drawing/2014/main" id="{12BB4628-EC0E-5517-D6AE-196625E0B062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5" name="Rectangle 1984">
                  <a:extLst>
                    <a:ext uri="{FF2B5EF4-FFF2-40B4-BE49-F238E27FC236}">
                      <a16:creationId xmlns:a16="http://schemas.microsoft.com/office/drawing/2014/main" id="{2F74C220-75A1-9015-3084-2B828032832E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6" name="Rectangle 1985">
                  <a:extLst>
                    <a:ext uri="{FF2B5EF4-FFF2-40B4-BE49-F238E27FC236}">
                      <a16:creationId xmlns:a16="http://schemas.microsoft.com/office/drawing/2014/main" id="{FF7DC586-46FC-F46C-3035-41D800B4A6A3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7" name="Rectangle 1986">
                  <a:extLst>
                    <a:ext uri="{FF2B5EF4-FFF2-40B4-BE49-F238E27FC236}">
                      <a16:creationId xmlns:a16="http://schemas.microsoft.com/office/drawing/2014/main" id="{FE604BB4-AF46-388B-9603-F7DCA5B5E842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8" name="Rectangle 1987">
                  <a:extLst>
                    <a:ext uri="{FF2B5EF4-FFF2-40B4-BE49-F238E27FC236}">
                      <a16:creationId xmlns:a16="http://schemas.microsoft.com/office/drawing/2014/main" id="{5BCD2DA5-ED4D-1440-0B35-8F8329FC2964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89" name="Rectangle 1988">
                  <a:extLst>
                    <a:ext uri="{FF2B5EF4-FFF2-40B4-BE49-F238E27FC236}">
                      <a16:creationId xmlns:a16="http://schemas.microsoft.com/office/drawing/2014/main" id="{B3694A96-6F1F-6668-701E-77ECD2C2D5FF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90" name="Rectangle 1989">
                  <a:extLst>
                    <a:ext uri="{FF2B5EF4-FFF2-40B4-BE49-F238E27FC236}">
                      <a16:creationId xmlns:a16="http://schemas.microsoft.com/office/drawing/2014/main" id="{759E46B0-3157-0068-AA0D-8CB274D8650A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91" name="Rectangle 1990">
                  <a:extLst>
                    <a:ext uri="{FF2B5EF4-FFF2-40B4-BE49-F238E27FC236}">
                      <a16:creationId xmlns:a16="http://schemas.microsoft.com/office/drawing/2014/main" id="{0280B5F6-EAC6-0175-FD8E-14B62FDCA7C9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13" name="Group 1812">
                <a:extLst>
                  <a:ext uri="{FF2B5EF4-FFF2-40B4-BE49-F238E27FC236}">
                    <a16:creationId xmlns:a16="http://schemas.microsoft.com/office/drawing/2014/main" id="{F9ECA6BA-CF91-0EA8-0AFC-1BF3E63C68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67190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874" name="Rectangle 1873">
                  <a:extLst>
                    <a:ext uri="{FF2B5EF4-FFF2-40B4-BE49-F238E27FC236}">
                      <a16:creationId xmlns:a16="http://schemas.microsoft.com/office/drawing/2014/main" id="{82109699-1C92-069D-665D-BC31020C9215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875" name="Straight Connector 1874">
                  <a:extLst>
                    <a:ext uri="{FF2B5EF4-FFF2-40B4-BE49-F238E27FC236}">
                      <a16:creationId xmlns:a16="http://schemas.microsoft.com/office/drawing/2014/main" id="{6AFF714E-C5F9-A813-C2C1-2A263673F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6" name="Rectangle 1875">
                  <a:extLst>
                    <a:ext uri="{FF2B5EF4-FFF2-40B4-BE49-F238E27FC236}">
                      <a16:creationId xmlns:a16="http://schemas.microsoft.com/office/drawing/2014/main" id="{1E36BF3F-C275-6D2C-AD11-4D6FC44DAD45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77" name="Straight Connector 1876">
                  <a:extLst>
                    <a:ext uri="{FF2B5EF4-FFF2-40B4-BE49-F238E27FC236}">
                      <a16:creationId xmlns:a16="http://schemas.microsoft.com/office/drawing/2014/main" id="{7067BFCC-35EF-2725-DC27-A5A71B8715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8" name="Straight Connector 1877">
                  <a:extLst>
                    <a:ext uri="{FF2B5EF4-FFF2-40B4-BE49-F238E27FC236}">
                      <a16:creationId xmlns:a16="http://schemas.microsoft.com/office/drawing/2014/main" id="{71A8B17D-07AD-2059-AB0B-3F0BF6BBF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9" name="Rectangle 1878">
                  <a:extLst>
                    <a:ext uri="{FF2B5EF4-FFF2-40B4-BE49-F238E27FC236}">
                      <a16:creationId xmlns:a16="http://schemas.microsoft.com/office/drawing/2014/main" id="{ECC50B94-2A52-377D-B880-88C025EB1A71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0" name="Rectangle 1879">
                  <a:extLst>
                    <a:ext uri="{FF2B5EF4-FFF2-40B4-BE49-F238E27FC236}">
                      <a16:creationId xmlns:a16="http://schemas.microsoft.com/office/drawing/2014/main" id="{3AAB2AC2-D7E4-88F2-CD25-12CBC1F9BD52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1" name="Rectangle 1880">
                  <a:extLst>
                    <a:ext uri="{FF2B5EF4-FFF2-40B4-BE49-F238E27FC236}">
                      <a16:creationId xmlns:a16="http://schemas.microsoft.com/office/drawing/2014/main" id="{687DA5BB-ED88-389F-9571-37B87F725A2D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2" name="Rectangle 1881">
                  <a:extLst>
                    <a:ext uri="{FF2B5EF4-FFF2-40B4-BE49-F238E27FC236}">
                      <a16:creationId xmlns:a16="http://schemas.microsoft.com/office/drawing/2014/main" id="{F5E68875-3337-3ABD-5082-3C517E97EDAC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3" name="Rectangle 1882">
                  <a:extLst>
                    <a:ext uri="{FF2B5EF4-FFF2-40B4-BE49-F238E27FC236}">
                      <a16:creationId xmlns:a16="http://schemas.microsoft.com/office/drawing/2014/main" id="{3181744B-42B9-E5BE-E6F9-E7C1555A6F12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4" name="Rectangle 1883">
                  <a:extLst>
                    <a:ext uri="{FF2B5EF4-FFF2-40B4-BE49-F238E27FC236}">
                      <a16:creationId xmlns:a16="http://schemas.microsoft.com/office/drawing/2014/main" id="{0763C8AF-2202-72AC-5B64-7F8AE3E7A61B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5" name="Rectangle 1884">
                  <a:extLst>
                    <a:ext uri="{FF2B5EF4-FFF2-40B4-BE49-F238E27FC236}">
                      <a16:creationId xmlns:a16="http://schemas.microsoft.com/office/drawing/2014/main" id="{FA8E9E1F-CCA1-6FD9-6C7D-C46B7904075D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6" name="Rectangle 1885">
                  <a:extLst>
                    <a:ext uri="{FF2B5EF4-FFF2-40B4-BE49-F238E27FC236}">
                      <a16:creationId xmlns:a16="http://schemas.microsoft.com/office/drawing/2014/main" id="{4E67350F-B31A-657B-4A84-DD29CE46A7FF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87" name="Rectangle 1886">
                  <a:extLst>
                    <a:ext uri="{FF2B5EF4-FFF2-40B4-BE49-F238E27FC236}">
                      <a16:creationId xmlns:a16="http://schemas.microsoft.com/office/drawing/2014/main" id="{82D5AD83-1594-5F87-EDB5-8FF6BD99048C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88" name="Straight Connector 1887">
                  <a:extLst>
                    <a:ext uri="{FF2B5EF4-FFF2-40B4-BE49-F238E27FC236}">
                      <a16:creationId xmlns:a16="http://schemas.microsoft.com/office/drawing/2014/main" id="{725292F1-AD78-77BC-638D-78316D1B6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9" name="Straight Connector 1888">
                  <a:extLst>
                    <a:ext uri="{FF2B5EF4-FFF2-40B4-BE49-F238E27FC236}">
                      <a16:creationId xmlns:a16="http://schemas.microsoft.com/office/drawing/2014/main" id="{0CE3491F-0F3A-E741-1851-323F95064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0" name="Straight Connector 1889">
                  <a:extLst>
                    <a:ext uri="{FF2B5EF4-FFF2-40B4-BE49-F238E27FC236}">
                      <a16:creationId xmlns:a16="http://schemas.microsoft.com/office/drawing/2014/main" id="{2CB950F4-A095-4DEB-A0E7-73799F934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1" name="Rectangle 1890">
                  <a:extLst>
                    <a:ext uri="{FF2B5EF4-FFF2-40B4-BE49-F238E27FC236}">
                      <a16:creationId xmlns:a16="http://schemas.microsoft.com/office/drawing/2014/main" id="{FCB0E2B6-D3A2-5C36-D17A-51E19BD74374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92" name="Straight Connector 1891">
                  <a:extLst>
                    <a:ext uri="{FF2B5EF4-FFF2-40B4-BE49-F238E27FC236}">
                      <a16:creationId xmlns:a16="http://schemas.microsoft.com/office/drawing/2014/main" id="{940F526E-918B-BEB4-7841-B9628A5D3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3" name="Straight Connector 1892">
                  <a:extLst>
                    <a:ext uri="{FF2B5EF4-FFF2-40B4-BE49-F238E27FC236}">
                      <a16:creationId xmlns:a16="http://schemas.microsoft.com/office/drawing/2014/main" id="{2452A57D-4EAB-DC1A-B4C3-C51543119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4" name="Rectangle 1893">
                  <a:extLst>
                    <a:ext uri="{FF2B5EF4-FFF2-40B4-BE49-F238E27FC236}">
                      <a16:creationId xmlns:a16="http://schemas.microsoft.com/office/drawing/2014/main" id="{3EB7F68D-E418-AC58-DF8D-119B0A19B234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95" name="Straight Connector 1894">
                  <a:extLst>
                    <a:ext uri="{FF2B5EF4-FFF2-40B4-BE49-F238E27FC236}">
                      <a16:creationId xmlns:a16="http://schemas.microsoft.com/office/drawing/2014/main" id="{E084235D-552A-D10B-7973-EC17C6C14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6" name="Straight Connector 1895">
                  <a:extLst>
                    <a:ext uri="{FF2B5EF4-FFF2-40B4-BE49-F238E27FC236}">
                      <a16:creationId xmlns:a16="http://schemas.microsoft.com/office/drawing/2014/main" id="{22CFE1F1-E681-8283-E373-17EA1C6BE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7" name="Rectangle 1896">
                  <a:extLst>
                    <a:ext uri="{FF2B5EF4-FFF2-40B4-BE49-F238E27FC236}">
                      <a16:creationId xmlns:a16="http://schemas.microsoft.com/office/drawing/2014/main" id="{4EC8D2AA-E882-5443-EB5E-A5643B56038A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98" name="Straight Connector 1897">
                  <a:extLst>
                    <a:ext uri="{FF2B5EF4-FFF2-40B4-BE49-F238E27FC236}">
                      <a16:creationId xmlns:a16="http://schemas.microsoft.com/office/drawing/2014/main" id="{2D219DA2-3872-60BF-4F1B-2768340EC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9" name="Straight Connector 1898">
                  <a:extLst>
                    <a:ext uri="{FF2B5EF4-FFF2-40B4-BE49-F238E27FC236}">
                      <a16:creationId xmlns:a16="http://schemas.microsoft.com/office/drawing/2014/main" id="{2B7C67E6-E821-24CA-0691-C8895F807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0" name="Rectangle 1899">
                  <a:extLst>
                    <a:ext uri="{FF2B5EF4-FFF2-40B4-BE49-F238E27FC236}">
                      <a16:creationId xmlns:a16="http://schemas.microsoft.com/office/drawing/2014/main" id="{D040B212-4158-4BD7-69DB-24CBF08685D5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01" name="Straight Connector 1900">
                  <a:extLst>
                    <a:ext uri="{FF2B5EF4-FFF2-40B4-BE49-F238E27FC236}">
                      <a16:creationId xmlns:a16="http://schemas.microsoft.com/office/drawing/2014/main" id="{7577AD70-CD88-9B3E-B46D-FCF07ADC1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2" name="Straight Connector 1901">
                  <a:extLst>
                    <a:ext uri="{FF2B5EF4-FFF2-40B4-BE49-F238E27FC236}">
                      <a16:creationId xmlns:a16="http://schemas.microsoft.com/office/drawing/2014/main" id="{B9B54A67-E41E-4B9D-758A-B1E2DC58F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3" name="Rectangle 1902">
                  <a:extLst>
                    <a:ext uri="{FF2B5EF4-FFF2-40B4-BE49-F238E27FC236}">
                      <a16:creationId xmlns:a16="http://schemas.microsoft.com/office/drawing/2014/main" id="{EB7EF103-C2E2-EC85-EAE7-153DBD043596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04" name="Straight Connector 1903">
                  <a:extLst>
                    <a:ext uri="{FF2B5EF4-FFF2-40B4-BE49-F238E27FC236}">
                      <a16:creationId xmlns:a16="http://schemas.microsoft.com/office/drawing/2014/main" id="{EA8021DE-60BA-ABE7-A3FA-7B1E10EAE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5" name="Straight Connector 1904">
                  <a:extLst>
                    <a:ext uri="{FF2B5EF4-FFF2-40B4-BE49-F238E27FC236}">
                      <a16:creationId xmlns:a16="http://schemas.microsoft.com/office/drawing/2014/main" id="{5309309F-B69C-216E-A5ED-5F9EE75A6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6" name="Rectangle 1905">
                  <a:extLst>
                    <a:ext uri="{FF2B5EF4-FFF2-40B4-BE49-F238E27FC236}">
                      <a16:creationId xmlns:a16="http://schemas.microsoft.com/office/drawing/2014/main" id="{36AE57A6-52B3-F447-5606-879DC8A1AB14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07" name="Straight Connector 1906">
                  <a:extLst>
                    <a:ext uri="{FF2B5EF4-FFF2-40B4-BE49-F238E27FC236}">
                      <a16:creationId xmlns:a16="http://schemas.microsoft.com/office/drawing/2014/main" id="{E1FC2E38-F84E-3DE7-6C42-C1DA313679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8" name="Straight Connector 1907">
                  <a:extLst>
                    <a:ext uri="{FF2B5EF4-FFF2-40B4-BE49-F238E27FC236}">
                      <a16:creationId xmlns:a16="http://schemas.microsoft.com/office/drawing/2014/main" id="{34DD7929-25A7-B73B-0F10-6BC52480A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9" name="Rectangle 1908">
                  <a:extLst>
                    <a:ext uri="{FF2B5EF4-FFF2-40B4-BE49-F238E27FC236}">
                      <a16:creationId xmlns:a16="http://schemas.microsoft.com/office/drawing/2014/main" id="{16E7FA8C-48DC-5F15-0C44-84059D7D7AEC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910" name="Straight Connector 1909">
                  <a:extLst>
                    <a:ext uri="{FF2B5EF4-FFF2-40B4-BE49-F238E27FC236}">
                      <a16:creationId xmlns:a16="http://schemas.microsoft.com/office/drawing/2014/main" id="{2F715905-5336-7F1F-57BE-40C224BBD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1" name="Straight Connector 1910">
                  <a:extLst>
                    <a:ext uri="{FF2B5EF4-FFF2-40B4-BE49-F238E27FC236}">
                      <a16:creationId xmlns:a16="http://schemas.microsoft.com/office/drawing/2014/main" id="{016870F5-FD71-17CC-CBAE-8D4F2E5891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2" name="Straight Connector 1911">
                  <a:extLst>
                    <a:ext uri="{FF2B5EF4-FFF2-40B4-BE49-F238E27FC236}">
                      <a16:creationId xmlns:a16="http://schemas.microsoft.com/office/drawing/2014/main" id="{1F67685C-EFBB-DC6E-BCFB-5AB9C1984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3" name="Straight Connector 1912">
                  <a:extLst>
                    <a:ext uri="{FF2B5EF4-FFF2-40B4-BE49-F238E27FC236}">
                      <a16:creationId xmlns:a16="http://schemas.microsoft.com/office/drawing/2014/main" id="{609E31CB-B89E-9470-8EE2-9F9E9B0B8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4" name="Straight Connector 1913">
                  <a:extLst>
                    <a:ext uri="{FF2B5EF4-FFF2-40B4-BE49-F238E27FC236}">
                      <a16:creationId xmlns:a16="http://schemas.microsoft.com/office/drawing/2014/main" id="{6070EDB8-869E-4C84-DF30-8E0810861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5" name="Straight Connector 1914">
                  <a:extLst>
                    <a:ext uri="{FF2B5EF4-FFF2-40B4-BE49-F238E27FC236}">
                      <a16:creationId xmlns:a16="http://schemas.microsoft.com/office/drawing/2014/main" id="{3F05F376-93D4-EAB4-1A2E-D0C7D6B97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6" name="Straight Connector 1915">
                  <a:extLst>
                    <a:ext uri="{FF2B5EF4-FFF2-40B4-BE49-F238E27FC236}">
                      <a16:creationId xmlns:a16="http://schemas.microsoft.com/office/drawing/2014/main" id="{E52D4C72-F2BC-70AF-114C-46070112F7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7" name="Straight Connector 1916">
                  <a:extLst>
                    <a:ext uri="{FF2B5EF4-FFF2-40B4-BE49-F238E27FC236}">
                      <a16:creationId xmlns:a16="http://schemas.microsoft.com/office/drawing/2014/main" id="{87439DFE-5790-2AFA-C8A6-C4493DDAB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8" name="Straight Connector 1917">
                  <a:extLst>
                    <a:ext uri="{FF2B5EF4-FFF2-40B4-BE49-F238E27FC236}">
                      <a16:creationId xmlns:a16="http://schemas.microsoft.com/office/drawing/2014/main" id="{4A8A64C8-44A8-DF63-A916-61E94B8B8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9" name="Straight Connector 1918">
                  <a:extLst>
                    <a:ext uri="{FF2B5EF4-FFF2-40B4-BE49-F238E27FC236}">
                      <a16:creationId xmlns:a16="http://schemas.microsoft.com/office/drawing/2014/main" id="{8177C68D-4022-95A0-4690-3E328BB67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0" name="Straight Connector 1919">
                  <a:extLst>
                    <a:ext uri="{FF2B5EF4-FFF2-40B4-BE49-F238E27FC236}">
                      <a16:creationId xmlns:a16="http://schemas.microsoft.com/office/drawing/2014/main" id="{DF969ECD-A40F-A743-914C-609CEEA6C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1" name="Straight Connector 1920">
                  <a:extLst>
                    <a:ext uri="{FF2B5EF4-FFF2-40B4-BE49-F238E27FC236}">
                      <a16:creationId xmlns:a16="http://schemas.microsoft.com/office/drawing/2014/main" id="{E07FECCE-8107-3837-042B-4BDFFF843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2" name="Straight Connector 1921">
                  <a:extLst>
                    <a:ext uri="{FF2B5EF4-FFF2-40B4-BE49-F238E27FC236}">
                      <a16:creationId xmlns:a16="http://schemas.microsoft.com/office/drawing/2014/main" id="{83F3072F-E786-27B6-20C1-89CB748B3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3" name="Straight Connector 1922">
                  <a:extLst>
                    <a:ext uri="{FF2B5EF4-FFF2-40B4-BE49-F238E27FC236}">
                      <a16:creationId xmlns:a16="http://schemas.microsoft.com/office/drawing/2014/main" id="{42B67A08-E098-59EE-4676-2D0A5489B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4" name="Rectangle 1923">
                  <a:extLst>
                    <a:ext uri="{FF2B5EF4-FFF2-40B4-BE49-F238E27FC236}">
                      <a16:creationId xmlns:a16="http://schemas.microsoft.com/office/drawing/2014/main" id="{51015294-342D-2D64-8558-D19FC7CA7B82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25" name="Rectangle 1924">
                  <a:extLst>
                    <a:ext uri="{FF2B5EF4-FFF2-40B4-BE49-F238E27FC236}">
                      <a16:creationId xmlns:a16="http://schemas.microsoft.com/office/drawing/2014/main" id="{DA067825-449F-EFB6-0F58-0CEEEF04D6AE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26" name="Rectangle 1925">
                  <a:extLst>
                    <a:ext uri="{FF2B5EF4-FFF2-40B4-BE49-F238E27FC236}">
                      <a16:creationId xmlns:a16="http://schemas.microsoft.com/office/drawing/2014/main" id="{7A996B2C-394A-6B3B-B507-A81D829346C1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27" name="Rectangle 1926">
                  <a:extLst>
                    <a:ext uri="{FF2B5EF4-FFF2-40B4-BE49-F238E27FC236}">
                      <a16:creationId xmlns:a16="http://schemas.microsoft.com/office/drawing/2014/main" id="{05A3FDA5-106D-19F3-D770-61315F2631F8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28" name="Rectangle 1927">
                  <a:extLst>
                    <a:ext uri="{FF2B5EF4-FFF2-40B4-BE49-F238E27FC236}">
                      <a16:creationId xmlns:a16="http://schemas.microsoft.com/office/drawing/2014/main" id="{3A07085E-9C98-B7FD-7D3A-6BB4BD5C8009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29" name="Rectangle 1928">
                  <a:extLst>
                    <a:ext uri="{FF2B5EF4-FFF2-40B4-BE49-F238E27FC236}">
                      <a16:creationId xmlns:a16="http://schemas.microsoft.com/office/drawing/2014/main" id="{2FF3D1DE-43D9-E705-A954-FC9976CBD873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30" name="Rectangle 1929">
                  <a:extLst>
                    <a:ext uri="{FF2B5EF4-FFF2-40B4-BE49-F238E27FC236}">
                      <a16:creationId xmlns:a16="http://schemas.microsoft.com/office/drawing/2014/main" id="{76083CF7-8CEB-1877-3A59-7CC48FC36508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31" name="Rectangle 1930">
                  <a:extLst>
                    <a:ext uri="{FF2B5EF4-FFF2-40B4-BE49-F238E27FC236}">
                      <a16:creationId xmlns:a16="http://schemas.microsoft.com/office/drawing/2014/main" id="{0CD9B9D6-8801-6CF3-8210-97C12FA1C32A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32" name="Rectangle 1931">
                  <a:extLst>
                    <a:ext uri="{FF2B5EF4-FFF2-40B4-BE49-F238E27FC236}">
                      <a16:creationId xmlns:a16="http://schemas.microsoft.com/office/drawing/2014/main" id="{6B338CAB-C326-2F68-1A9F-85D086E6401E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1814" name="Group 1813">
                <a:extLst>
                  <a:ext uri="{FF2B5EF4-FFF2-40B4-BE49-F238E27FC236}">
                    <a16:creationId xmlns:a16="http://schemas.microsoft.com/office/drawing/2014/main" id="{406EDA04-8924-E6CD-85B2-93CF3A7C72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87778" y="1882374"/>
                <a:ext cx="319731" cy="854239"/>
                <a:chOff x="7340573" y="941770"/>
                <a:chExt cx="2055983" cy="5493050"/>
              </a:xfrm>
            </p:grpSpPr>
            <p:sp>
              <p:nvSpPr>
                <p:cNvPr id="1815" name="Rectangle 1814">
                  <a:extLst>
                    <a:ext uri="{FF2B5EF4-FFF2-40B4-BE49-F238E27FC236}">
                      <a16:creationId xmlns:a16="http://schemas.microsoft.com/office/drawing/2014/main" id="{D0914E2D-8EE5-70ED-18BD-14DCF0DB9B6B}"/>
                    </a:ext>
                  </a:extLst>
                </p:cNvPr>
                <p:cNvSpPr/>
                <p:nvPr/>
              </p:nvSpPr>
              <p:spPr>
                <a:xfrm>
                  <a:off x="7379248" y="1189825"/>
                  <a:ext cx="2017308" cy="52405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816" name="Straight Connector 1815">
                  <a:extLst>
                    <a:ext uri="{FF2B5EF4-FFF2-40B4-BE49-F238E27FC236}">
                      <a16:creationId xmlns:a16="http://schemas.microsoft.com/office/drawing/2014/main" id="{C499764F-B507-4607-9C2E-D987BAF30A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07299" y="941771"/>
                  <a:ext cx="0" cy="434591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7" name="Rectangle 1816">
                  <a:extLst>
                    <a:ext uri="{FF2B5EF4-FFF2-40B4-BE49-F238E27FC236}">
                      <a16:creationId xmlns:a16="http://schemas.microsoft.com/office/drawing/2014/main" id="{FE22F711-406C-94E7-AAB0-C4B4CDBD3A83}"/>
                    </a:ext>
                  </a:extLst>
                </p:cNvPr>
                <p:cNvSpPr/>
                <p:nvPr/>
              </p:nvSpPr>
              <p:spPr>
                <a:xfrm>
                  <a:off x="7397165" y="5742022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18" name="Straight Connector 1817">
                  <a:extLst>
                    <a:ext uri="{FF2B5EF4-FFF2-40B4-BE49-F238E27FC236}">
                      <a16:creationId xmlns:a16="http://schemas.microsoft.com/office/drawing/2014/main" id="{05ED8B78-39CB-9623-6AEC-111092DAD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1408850"/>
                  <a:ext cx="443027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9" name="Straight Connector 1818">
                  <a:extLst>
                    <a:ext uri="{FF2B5EF4-FFF2-40B4-BE49-F238E27FC236}">
                      <a16:creationId xmlns:a16="http://schemas.microsoft.com/office/drawing/2014/main" id="{D76A9060-BAD6-FCC3-0D0E-54C9C4448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62633" y="1493612"/>
                  <a:ext cx="41707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0" name="Rectangle 1819">
                  <a:extLst>
                    <a:ext uri="{FF2B5EF4-FFF2-40B4-BE49-F238E27FC236}">
                      <a16:creationId xmlns:a16="http://schemas.microsoft.com/office/drawing/2014/main" id="{C70144E4-C677-95D2-E8DB-D0C85E8A6ED9}"/>
                    </a:ext>
                  </a:extLst>
                </p:cNvPr>
                <p:cNvSpPr/>
                <p:nvPr/>
              </p:nvSpPr>
              <p:spPr>
                <a:xfrm rot="16200000">
                  <a:off x="7592618" y="136258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1" name="Rectangle 1820">
                  <a:extLst>
                    <a:ext uri="{FF2B5EF4-FFF2-40B4-BE49-F238E27FC236}">
                      <a16:creationId xmlns:a16="http://schemas.microsoft.com/office/drawing/2014/main" id="{E92CE68D-8AFA-42D9-869D-79C371D9947A}"/>
                    </a:ext>
                  </a:extLst>
                </p:cNvPr>
                <p:cNvSpPr/>
                <p:nvPr/>
              </p:nvSpPr>
              <p:spPr>
                <a:xfrm>
                  <a:off x="7397165" y="5082141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2" name="Rectangle 1821">
                  <a:extLst>
                    <a:ext uri="{FF2B5EF4-FFF2-40B4-BE49-F238E27FC236}">
                      <a16:creationId xmlns:a16="http://schemas.microsoft.com/office/drawing/2014/main" id="{5D045BDE-C3A9-17EA-8FFC-DC6FC4767768}"/>
                    </a:ext>
                  </a:extLst>
                </p:cNvPr>
                <p:cNvSpPr/>
                <p:nvPr/>
              </p:nvSpPr>
              <p:spPr>
                <a:xfrm>
                  <a:off x="7397165" y="4422260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3" name="Rectangle 1822">
                  <a:extLst>
                    <a:ext uri="{FF2B5EF4-FFF2-40B4-BE49-F238E27FC236}">
                      <a16:creationId xmlns:a16="http://schemas.microsoft.com/office/drawing/2014/main" id="{E9864FEF-81CB-3DC4-FBF0-733D7F719847}"/>
                    </a:ext>
                  </a:extLst>
                </p:cNvPr>
                <p:cNvSpPr/>
                <p:nvPr/>
              </p:nvSpPr>
              <p:spPr>
                <a:xfrm>
                  <a:off x="7397165" y="3762379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4" name="Rectangle 1823">
                  <a:extLst>
                    <a:ext uri="{FF2B5EF4-FFF2-40B4-BE49-F238E27FC236}">
                      <a16:creationId xmlns:a16="http://schemas.microsoft.com/office/drawing/2014/main" id="{66C7A152-5740-B602-9465-6A14E3B6D7FD}"/>
                    </a:ext>
                  </a:extLst>
                </p:cNvPr>
                <p:cNvSpPr/>
                <p:nvPr/>
              </p:nvSpPr>
              <p:spPr>
                <a:xfrm>
                  <a:off x="7397165" y="3102498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5" name="Rectangle 1824">
                  <a:extLst>
                    <a:ext uri="{FF2B5EF4-FFF2-40B4-BE49-F238E27FC236}">
                      <a16:creationId xmlns:a16="http://schemas.microsoft.com/office/drawing/2014/main" id="{2B671E8C-5842-40C6-B2BD-A2F5D1E5E6EC}"/>
                    </a:ext>
                  </a:extLst>
                </p:cNvPr>
                <p:cNvSpPr/>
                <p:nvPr/>
              </p:nvSpPr>
              <p:spPr>
                <a:xfrm>
                  <a:off x="7397165" y="2442617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6" name="Rectangle 1825">
                  <a:extLst>
                    <a:ext uri="{FF2B5EF4-FFF2-40B4-BE49-F238E27FC236}">
                      <a16:creationId xmlns:a16="http://schemas.microsoft.com/office/drawing/2014/main" id="{CE15B814-6167-47A2-5421-1157F024FD5A}"/>
                    </a:ext>
                  </a:extLst>
                </p:cNvPr>
                <p:cNvSpPr/>
                <p:nvPr/>
              </p:nvSpPr>
              <p:spPr>
                <a:xfrm>
                  <a:off x="7397165" y="1782736"/>
                  <a:ext cx="710946" cy="13961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7" name="Rectangle 1826">
                  <a:extLst>
                    <a:ext uri="{FF2B5EF4-FFF2-40B4-BE49-F238E27FC236}">
                      <a16:creationId xmlns:a16="http://schemas.microsoft.com/office/drawing/2014/main" id="{5FE4DF69-E7B1-48C7-AE34-D0A7370B0E56}"/>
                    </a:ext>
                  </a:extLst>
                </p:cNvPr>
                <p:cNvSpPr/>
                <p:nvPr/>
              </p:nvSpPr>
              <p:spPr>
                <a:xfrm>
                  <a:off x="7486092" y="1190385"/>
                  <a:ext cx="674224" cy="7175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28" name="Rectangle 1827">
                  <a:extLst>
                    <a:ext uri="{FF2B5EF4-FFF2-40B4-BE49-F238E27FC236}">
                      <a16:creationId xmlns:a16="http://schemas.microsoft.com/office/drawing/2014/main" id="{C0445C0E-3062-E867-AE22-CD8F5BF427C1}"/>
                    </a:ext>
                  </a:extLst>
                </p:cNvPr>
                <p:cNvSpPr/>
                <p:nvPr/>
              </p:nvSpPr>
              <p:spPr>
                <a:xfrm>
                  <a:off x="7349572" y="6389101"/>
                  <a:ext cx="125398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29" name="Straight Connector 1828">
                  <a:extLst>
                    <a:ext uri="{FF2B5EF4-FFF2-40B4-BE49-F238E27FC236}">
                      <a16:creationId xmlns:a16="http://schemas.microsoft.com/office/drawing/2014/main" id="{0C58BDDC-B735-8755-0D8D-D224B88E5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1985" y="941770"/>
                  <a:ext cx="6002" cy="580831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0" name="Straight Connector 1829">
                  <a:extLst>
                    <a:ext uri="{FF2B5EF4-FFF2-40B4-BE49-F238E27FC236}">
                      <a16:creationId xmlns:a16="http://schemas.microsoft.com/office/drawing/2014/main" id="{84E585B4-7971-8411-72B2-00C52C4B9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068245"/>
                  <a:ext cx="58306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1" name="Straight Connector 1830">
                  <a:extLst>
                    <a:ext uri="{FF2B5EF4-FFF2-40B4-BE49-F238E27FC236}">
                      <a16:creationId xmlns:a16="http://schemas.microsoft.com/office/drawing/2014/main" id="{7C773C96-DDBE-7A08-9A4A-7A3644013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155293"/>
                  <a:ext cx="58348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2" name="Rectangle 1831">
                  <a:extLst>
                    <a:ext uri="{FF2B5EF4-FFF2-40B4-BE49-F238E27FC236}">
                      <a16:creationId xmlns:a16="http://schemas.microsoft.com/office/drawing/2014/main" id="{2A80A207-E69E-E4EC-C120-4DBCE40430C7}"/>
                    </a:ext>
                  </a:extLst>
                </p:cNvPr>
                <p:cNvSpPr/>
                <p:nvPr/>
              </p:nvSpPr>
              <p:spPr>
                <a:xfrm rot="16200000">
                  <a:off x="7592618" y="202197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33" name="Straight Connector 1832">
                  <a:extLst>
                    <a:ext uri="{FF2B5EF4-FFF2-40B4-BE49-F238E27FC236}">
                      <a16:creationId xmlns:a16="http://schemas.microsoft.com/office/drawing/2014/main" id="{6C9E22DC-84C0-5745-CA9B-F6FED0A603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2727640"/>
                  <a:ext cx="73257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4" name="Straight Connector 1833">
                  <a:extLst>
                    <a:ext uri="{FF2B5EF4-FFF2-40B4-BE49-F238E27FC236}">
                      <a16:creationId xmlns:a16="http://schemas.microsoft.com/office/drawing/2014/main" id="{930DA61B-6CEE-74C4-5068-E6C2374D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2816974"/>
                  <a:ext cx="718441" cy="3746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5" name="Rectangle 1834">
                  <a:extLst>
                    <a:ext uri="{FF2B5EF4-FFF2-40B4-BE49-F238E27FC236}">
                      <a16:creationId xmlns:a16="http://schemas.microsoft.com/office/drawing/2014/main" id="{420EFDE6-35CE-5A1D-1629-663D78B9D832}"/>
                    </a:ext>
                  </a:extLst>
                </p:cNvPr>
                <p:cNvSpPr/>
                <p:nvPr/>
              </p:nvSpPr>
              <p:spPr>
                <a:xfrm rot="16200000">
                  <a:off x="7592618" y="268137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36" name="Straight Connector 1835">
                  <a:extLst>
                    <a:ext uri="{FF2B5EF4-FFF2-40B4-BE49-F238E27FC236}">
                      <a16:creationId xmlns:a16="http://schemas.microsoft.com/office/drawing/2014/main" id="{61FE9C84-A65B-8A98-1F50-AB7D7ABB2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3387035"/>
                  <a:ext cx="88208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7" name="Straight Connector 1836">
                  <a:extLst>
                    <a:ext uri="{FF2B5EF4-FFF2-40B4-BE49-F238E27FC236}">
                      <a16:creationId xmlns:a16="http://schemas.microsoft.com/office/drawing/2014/main" id="{FF4E77C9-4FB2-FC12-8415-545B543E3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3482401"/>
                  <a:ext cx="866913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8" name="Rectangle 1837">
                  <a:extLst>
                    <a:ext uri="{FF2B5EF4-FFF2-40B4-BE49-F238E27FC236}">
                      <a16:creationId xmlns:a16="http://schemas.microsoft.com/office/drawing/2014/main" id="{F3D7733E-100C-64C4-BA44-444E96628D63}"/>
                    </a:ext>
                  </a:extLst>
                </p:cNvPr>
                <p:cNvSpPr/>
                <p:nvPr/>
              </p:nvSpPr>
              <p:spPr>
                <a:xfrm rot="16200000">
                  <a:off x="7592618" y="334076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39" name="Straight Connector 1838">
                  <a:extLst>
                    <a:ext uri="{FF2B5EF4-FFF2-40B4-BE49-F238E27FC236}">
                      <a16:creationId xmlns:a16="http://schemas.microsoft.com/office/drawing/2014/main" id="{9F9BF6FC-0550-F95A-84BB-C2FC30A3B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705825"/>
                  <a:ext cx="118110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0" name="Straight Connector 1839">
                  <a:extLst>
                    <a:ext uri="{FF2B5EF4-FFF2-40B4-BE49-F238E27FC236}">
                      <a16:creationId xmlns:a16="http://schemas.microsoft.com/office/drawing/2014/main" id="{80BD4D7B-EB99-1857-58C1-3E8BF5BE6B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805763"/>
                  <a:ext cx="116697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1" name="Rectangle 1840">
                  <a:extLst>
                    <a:ext uri="{FF2B5EF4-FFF2-40B4-BE49-F238E27FC236}">
                      <a16:creationId xmlns:a16="http://schemas.microsoft.com/office/drawing/2014/main" id="{DBF12EF4-255D-B642-B9AE-7C211F7B56EB}"/>
                    </a:ext>
                  </a:extLst>
                </p:cNvPr>
                <p:cNvSpPr/>
                <p:nvPr/>
              </p:nvSpPr>
              <p:spPr>
                <a:xfrm rot="16200000">
                  <a:off x="7592618" y="4659556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42" name="Straight Connector 1841">
                  <a:extLst>
                    <a:ext uri="{FF2B5EF4-FFF2-40B4-BE49-F238E27FC236}">
                      <a16:creationId xmlns:a16="http://schemas.microsoft.com/office/drawing/2014/main" id="{1C905803-A532-6D53-4693-8CA735DAC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4046430"/>
                  <a:ext cx="103159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3" name="Straight Connector 1842">
                  <a:extLst>
                    <a:ext uri="{FF2B5EF4-FFF2-40B4-BE49-F238E27FC236}">
                      <a16:creationId xmlns:a16="http://schemas.microsoft.com/office/drawing/2014/main" id="{321A3129-5279-CCD4-0ED0-078526590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4144082"/>
                  <a:ext cx="1017461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4" name="Rectangle 1843">
                  <a:extLst>
                    <a:ext uri="{FF2B5EF4-FFF2-40B4-BE49-F238E27FC236}">
                      <a16:creationId xmlns:a16="http://schemas.microsoft.com/office/drawing/2014/main" id="{0FB5AC99-0D78-BC43-1794-D9283A9CD648}"/>
                    </a:ext>
                  </a:extLst>
                </p:cNvPr>
                <p:cNvSpPr/>
                <p:nvPr/>
              </p:nvSpPr>
              <p:spPr>
                <a:xfrm rot="16200000">
                  <a:off x="7592618" y="400016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45" name="Straight Connector 1844">
                  <a:extLst>
                    <a:ext uri="{FF2B5EF4-FFF2-40B4-BE49-F238E27FC236}">
                      <a16:creationId xmlns:a16="http://schemas.microsoft.com/office/drawing/2014/main" id="{AC952AD4-C131-4869-EE2C-C51955FC0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5365220"/>
                  <a:ext cx="133061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6" name="Straight Connector 1845">
                  <a:extLst>
                    <a:ext uri="{FF2B5EF4-FFF2-40B4-BE49-F238E27FC236}">
                      <a16:creationId xmlns:a16="http://schemas.microsoft.com/office/drawing/2014/main" id="{195F2762-9865-9EE6-3CDE-3B4A189A8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2633" y="5467444"/>
                  <a:ext cx="1298924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7" name="Rectangle 1846">
                  <a:extLst>
                    <a:ext uri="{FF2B5EF4-FFF2-40B4-BE49-F238E27FC236}">
                      <a16:creationId xmlns:a16="http://schemas.microsoft.com/office/drawing/2014/main" id="{020D53CF-500C-5F9B-27D5-A1DDDBB85DF1}"/>
                    </a:ext>
                  </a:extLst>
                </p:cNvPr>
                <p:cNvSpPr/>
                <p:nvPr/>
              </p:nvSpPr>
              <p:spPr>
                <a:xfrm rot="16200000">
                  <a:off x="7592618" y="5318951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48" name="Straight Connector 1847">
                  <a:extLst>
                    <a:ext uri="{FF2B5EF4-FFF2-40B4-BE49-F238E27FC236}">
                      <a16:creationId xmlns:a16="http://schemas.microsoft.com/office/drawing/2014/main" id="{6258EC41-AEF1-21D6-7237-6507ED814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3744" y="6024612"/>
                  <a:ext cx="1480125" cy="0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9" name="Straight Connector 1848">
                  <a:extLst>
                    <a:ext uri="{FF2B5EF4-FFF2-40B4-BE49-F238E27FC236}">
                      <a16:creationId xmlns:a16="http://schemas.microsoft.com/office/drawing/2014/main" id="{A7CB3634-2189-3319-4F20-1A8AD745A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53009" y="6129123"/>
                  <a:ext cx="1465995" cy="0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0" name="Rectangle 1849">
                  <a:extLst>
                    <a:ext uri="{FF2B5EF4-FFF2-40B4-BE49-F238E27FC236}">
                      <a16:creationId xmlns:a16="http://schemas.microsoft.com/office/drawing/2014/main" id="{5BC56E58-4A66-1B4B-BDEF-D82C85017536}"/>
                    </a:ext>
                  </a:extLst>
                </p:cNvPr>
                <p:cNvSpPr/>
                <p:nvPr/>
              </p:nvSpPr>
              <p:spPr>
                <a:xfrm rot="16200000">
                  <a:off x="7592618" y="5978343"/>
                  <a:ext cx="320040" cy="3200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851" name="Straight Connector 1850">
                  <a:extLst>
                    <a:ext uri="{FF2B5EF4-FFF2-40B4-BE49-F238E27FC236}">
                      <a16:creationId xmlns:a16="http://schemas.microsoft.com/office/drawing/2014/main" id="{50DABA98-9E7F-201A-4834-13669CA0CB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1357" y="941771"/>
                  <a:ext cx="2021" cy="124022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2" name="Straight Connector 1851">
                  <a:extLst>
                    <a:ext uri="{FF2B5EF4-FFF2-40B4-BE49-F238E27FC236}">
                      <a16:creationId xmlns:a16="http://schemas.microsoft.com/office/drawing/2014/main" id="{BF805234-A32A-A685-072D-2423FB273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729" y="941771"/>
                  <a:ext cx="0" cy="189961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3" name="Straight Connector 1852">
                  <a:extLst>
                    <a:ext uri="{FF2B5EF4-FFF2-40B4-BE49-F238E27FC236}">
                      <a16:creationId xmlns:a16="http://schemas.microsoft.com/office/drawing/2014/main" id="{D2B5AAE2-C8B4-484E-E8A3-C592FF099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1139" y="941770"/>
                  <a:ext cx="0" cy="2559015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4" name="Straight Connector 1853">
                  <a:extLst>
                    <a:ext uri="{FF2B5EF4-FFF2-40B4-BE49-F238E27FC236}">
                      <a16:creationId xmlns:a16="http://schemas.microsoft.com/office/drawing/2014/main" id="{D946DB76-9230-2742-3BBD-8B20294CAC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093" y="941771"/>
                  <a:ext cx="418" cy="321840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5" name="Straight Connector 1854">
                  <a:extLst>
                    <a:ext uri="{FF2B5EF4-FFF2-40B4-BE49-F238E27FC236}">
                      <a16:creationId xmlns:a16="http://schemas.microsoft.com/office/drawing/2014/main" id="{E8CF7254-F4E6-D297-9EA0-431FF6594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9883" y="941771"/>
                  <a:ext cx="0" cy="3877804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6" name="Straight Connector 1855">
                  <a:extLst>
                    <a:ext uri="{FF2B5EF4-FFF2-40B4-BE49-F238E27FC236}">
                      <a16:creationId xmlns:a16="http://schemas.microsoft.com/office/drawing/2014/main" id="{92A9F8DD-BA78-F60B-D5F5-0CFF9DE33C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79255" y="941771"/>
                  <a:ext cx="0" cy="4537199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7" name="Straight Connector 1856">
                  <a:extLst>
                    <a:ext uri="{FF2B5EF4-FFF2-40B4-BE49-F238E27FC236}">
                      <a16:creationId xmlns:a16="http://schemas.microsoft.com/office/drawing/2014/main" id="{2AE93BF9-13E9-6794-8C53-562AD920E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8628" y="941771"/>
                  <a:ext cx="0" cy="5211033"/>
                </a:xfrm>
                <a:prstGeom prst="line">
                  <a:avLst/>
                </a:prstGeom>
                <a:ln w="508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8" name="Straight Connector 1857">
                  <a:extLst>
                    <a:ext uri="{FF2B5EF4-FFF2-40B4-BE49-F238E27FC236}">
                      <a16:creationId xmlns:a16="http://schemas.microsoft.com/office/drawing/2014/main" id="{A3794E44-DFB4-0ABF-D9BD-D1F1D4B56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53941" y="941771"/>
                  <a:ext cx="0" cy="510633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9" name="Straight Connector 1858">
                  <a:extLst>
                    <a:ext uri="{FF2B5EF4-FFF2-40B4-BE49-F238E27FC236}">
                      <a16:creationId xmlns:a16="http://schemas.microsoft.com/office/drawing/2014/main" id="{CD74664A-EEC5-CB31-C353-C78A1D905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04569" y="941771"/>
                  <a:ext cx="0" cy="442344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0" name="Straight Connector 1859">
                  <a:extLst>
                    <a:ext uri="{FF2B5EF4-FFF2-40B4-BE49-F238E27FC236}">
                      <a16:creationId xmlns:a16="http://schemas.microsoft.com/office/drawing/2014/main" id="{F49EBF22-66B1-74A3-9074-48C1B54BB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55197" y="941771"/>
                  <a:ext cx="0" cy="376405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1" name="Straight Connector 1860">
                  <a:extLst>
                    <a:ext uri="{FF2B5EF4-FFF2-40B4-BE49-F238E27FC236}">
                      <a16:creationId xmlns:a16="http://schemas.microsoft.com/office/drawing/2014/main" id="{45C1FA51-1655-5785-9737-CB50F58DF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5825" y="941771"/>
                  <a:ext cx="0" cy="310465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2" name="Straight Connector 1861">
                  <a:extLst>
                    <a:ext uri="{FF2B5EF4-FFF2-40B4-BE49-F238E27FC236}">
                      <a16:creationId xmlns:a16="http://schemas.microsoft.com/office/drawing/2014/main" id="{7299ED46-9C23-550A-9217-5A9A896ED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55415" y="941771"/>
                  <a:ext cx="0" cy="244526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3" name="Straight Connector 1862">
                  <a:extLst>
                    <a:ext uri="{FF2B5EF4-FFF2-40B4-BE49-F238E27FC236}">
                      <a16:creationId xmlns:a16="http://schemas.microsoft.com/office/drawing/2014/main" id="{04035BDE-B1C6-1C26-8F58-0950B5805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06043" y="941771"/>
                  <a:ext cx="0" cy="1785869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4" name="Straight Connector 1863">
                  <a:extLst>
                    <a:ext uri="{FF2B5EF4-FFF2-40B4-BE49-F238E27FC236}">
                      <a16:creationId xmlns:a16="http://schemas.microsoft.com/office/drawing/2014/main" id="{EAF1075E-00E7-D05A-B77D-872EE2C05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6671" y="941771"/>
                  <a:ext cx="0" cy="1126474"/>
                </a:xfrm>
                <a:prstGeom prst="line">
                  <a:avLst/>
                </a:prstGeom>
                <a:ln w="508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5" name="Rectangle 1864">
                  <a:extLst>
                    <a:ext uri="{FF2B5EF4-FFF2-40B4-BE49-F238E27FC236}">
                      <a16:creationId xmlns:a16="http://schemas.microsoft.com/office/drawing/2014/main" id="{276872C2-598E-D8B4-82B9-731411C894D1}"/>
                    </a:ext>
                  </a:extLst>
                </p:cNvPr>
                <p:cNvSpPr/>
                <p:nvPr/>
              </p:nvSpPr>
              <p:spPr>
                <a:xfrm flipH="1">
                  <a:off x="7340573" y="1186456"/>
                  <a:ext cx="155573" cy="52405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66" name="Rectangle 1865">
                  <a:extLst>
                    <a:ext uri="{FF2B5EF4-FFF2-40B4-BE49-F238E27FC236}">
                      <a16:creationId xmlns:a16="http://schemas.microsoft.com/office/drawing/2014/main" id="{5D76C87B-C9D3-D587-D4CB-45F8C06134F7}"/>
                    </a:ext>
                  </a:extLst>
                </p:cNvPr>
                <p:cNvSpPr/>
                <p:nvPr/>
              </p:nvSpPr>
              <p:spPr>
                <a:xfrm>
                  <a:off x="8001906" y="1602986"/>
                  <a:ext cx="277800" cy="3935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67" name="Rectangle 1866">
                  <a:extLst>
                    <a:ext uri="{FF2B5EF4-FFF2-40B4-BE49-F238E27FC236}">
                      <a16:creationId xmlns:a16="http://schemas.microsoft.com/office/drawing/2014/main" id="{7CFAE66C-618E-7FA7-7C05-71FA5B305F2D}"/>
                    </a:ext>
                  </a:extLst>
                </p:cNvPr>
                <p:cNvSpPr/>
                <p:nvPr/>
              </p:nvSpPr>
              <p:spPr>
                <a:xfrm>
                  <a:off x="7995245" y="2238683"/>
                  <a:ext cx="425989" cy="3999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68" name="Rectangle 1867">
                  <a:extLst>
                    <a:ext uri="{FF2B5EF4-FFF2-40B4-BE49-F238E27FC236}">
                      <a16:creationId xmlns:a16="http://schemas.microsoft.com/office/drawing/2014/main" id="{72A1F7F4-3A00-A498-BEAC-09086F3F3B85}"/>
                    </a:ext>
                  </a:extLst>
                </p:cNvPr>
                <p:cNvSpPr/>
                <p:nvPr/>
              </p:nvSpPr>
              <p:spPr>
                <a:xfrm>
                  <a:off x="7995245" y="2911439"/>
                  <a:ext cx="585484" cy="39896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69" name="Rectangle 1868">
                  <a:extLst>
                    <a:ext uri="{FF2B5EF4-FFF2-40B4-BE49-F238E27FC236}">
                      <a16:creationId xmlns:a16="http://schemas.microsoft.com/office/drawing/2014/main" id="{790F24BD-E04E-2308-89FA-EC5861BA355E}"/>
                    </a:ext>
                  </a:extLst>
                </p:cNvPr>
                <p:cNvSpPr/>
                <p:nvPr/>
              </p:nvSpPr>
              <p:spPr>
                <a:xfrm>
                  <a:off x="7989172" y="3570384"/>
                  <a:ext cx="740373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70" name="Rectangle 1869">
                  <a:extLst>
                    <a:ext uri="{FF2B5EF4-FFF2-40B4-BE49-F238E27FC236}">
                      <a16:creationId xmlns:a16="http://schemas.microsoft.com/office/drawing/2014/main" id="{6C7B02FE-C21F-976D-F17D-55CAC603906A}"/>
                    </a:ext>
                  </a:extLst>
                </p:cNvPr>
                <p:cNvSpPr/>
                <p:nvPr/>
              </p:nvSpPr>
              <p:spPr>
                <a:xfrm>
                  <a:off x="7986664" y="4229779"/>
                  <a:ext cx="893429" cy="3864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71" name="Rectangle 1870">
                  <a:extLst>
                    <a:ext uri="{FF2B5EF4-FFF2-40B4-BE49-F238E27FC236}">
                      <a16:creationId xmlns:a16="http://schemas.microsoft.com/office/drawing/2014/main" id="{99B35B9C-40B1-ECD5-5D3C-5BEA5998B101}"/>
                    </a:ext>
                  </a:extLst>
                </p:cNvPr>
                <p:cNvSpPr/>
                <p:nvPr/>
              </p:nvSpPr>
              <p:spPr>
                <a:xfrm>
                  <a:off x="7986663" y="4902965"/>
                  <a:ext cx="1042939" cy="38433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72" name="Rectangle 1871">
                  <a:extLst>
                    <a:ext uri="{FF2B5EF4-FFF2-40B4-BE49-F238E27FC236}">
                      <a16:creationId xmlns:a16="http://schemas.microsoft.com/office/drawing/2014/main" id="{38B9A715-EE7A-E271-5DF8-40C505C976E7}"/>
                    </a:ext>
                  </a:extLst>
                </p:cNvPr>
                <p:cNvSpPr/>
                <p:nvPr/>
              </p:nvSpPr>
              <p:spPr>
                <a:xfrm>
                  <a:off x="7995245" y="5563630"/>
                  <a:ext cx="1184007" cy="3801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873" name="Rectangle 1872">
                  <a:extLst>
                    <a:ext uri="{FF2B5EF4-FFF2-40B4-BE49-F238E27FC236}">
                      <a16:creationId xmlns:a16="http://schemas.microsoft.com/office/drawing/2014/main" id="{3ECC3FC7-CF4C-C758-15E1-03876D9D0893}"/>
                    </a:ext>
                  </a:extLst>
                </p:cNvPr>
                <p:cNvSpPr/>
                <p:nvPr/>
              </p:nvSpPr>
              <p:spPr>
                <a:xfrm>
                  <a:off x="8001906" y="6256478"/>
                  <a:ext cx="1394650" cy="1762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</p:grpSp>
      <p:sp>
        <p:nvSpPr>
          <p:cNvPr id="2288" name="TextBox 2287">
            <a:extLst>
              <a:ext uri="{FF2B5EF4-FFF2-40B4-BE49-F238E27FC236}">
                <a16:creationId xmlns:a16="http://schemas.microsoft.com/office/drawing/2014/main" id="{4ABC400F-9484-F2C2-B958-EDE33E303B50}"/>
              </a:ext>
            </a:extLst>
          </p:cNvPr>
          <p:cNvSpPr txBox="1"/>
          <p:nvPr/>
        </p:nvSpPr>
        <p:spPr>
          <a:xfrm>
            <a:off x="883159" y="3219164"/>
            <a:ext cx="816314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1600" dirty="0"/>
              <a:t>16 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+16 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+16 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+16</a:t>
            </a:r>
          </a:p>
          <a:p>
            <a:pPr algn="r">
              <a:lnSpc>
                <a:spcPts val="2400"/>
              </a:lnSpc>
            </a:pPr>
            <a:r>
              <a:rPr lang="en-US" sz="1600" dirty="0"/>
              <a:t>wires </a:t>
            </a:r>
          </a:p>
        </p:txBody>
      </p:sp>
      <p:sp>
        <p:nvSpPr>
          <p:cNvPr id="2289" name="TextBox 2288">
            <a:extLst>
              <a:ext uri="{FF2B5EF4-FFF2-40B4-BE49-F238E27FC236}">
                <a16:creationId xmlns:a16="http://schemas.microsoft.com/office/drawing/2014/main" id="{F119D629-5843-4A51-C800-B654E3E5CA2F}"/>
              </a:ext>
            </a:extLst>
          </p:cNvPr>
          <p:cNvSpPr txBox="1"/>
          <p:nvPr/>
        </p:nvSpPr>
        <p:spPr>
          <a:xfrm>
            <a:off x="5911912" y="2338292"/>
            <a:ext cx="816314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/>
              <a:t>16 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+16 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+16 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+16</a:t>
            </a:r>
          </a:p>
          <a:p>
            <a:pPr>
              <a:lnSpc>
                <a:spcPts val="2400"/>
              </a:lnSpc>
            </a:pPr>
            <a:r>
              <a:rPr lang="en-US" sz="1600" dirty="0"/>
              <a:t>wires </a:t>
            </a:r>
          </a:p>
        </p:txBody>
      </p:sp>
      <p:sp>
        <p:nvSpPr>
          <p:cNvPr id="2329" name="TextBox 2328">
            <a:extLst>
              <a:ext uri="{FF2B5EF4-FFF2-40B4-BE49-F238E27FC236}">
                <a16:creationId xmlns:a16="http://schemas.microsoft.com/office/drawing/2014/main" id="{EEC9E82A-120F-BEB2-3F29-1E65F78CC407}"/>
              </a:ext>
            </a:extLst>
          </p:cNvPr>
          <p:cNvSpPr txBox="1"/>
          <p:nvPr/>
        </p:nvSpPr>
        <p:spPr>
          <a:xfrm>
            <a:off x="1018394" y="6083727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192</a:t>
            </a:r>
          </a:p>
        </p:txBody>
      </p:sp>
      <p:sp>
        <p:nvSpPr>
          <p:cNvPr id="2330" name="TextBox 2329">
            <a:extLst>
              <a:ext uri="{FF2B5EF4-FFF2-40B4-BE49-F238E27FC236}">
                <a16:creationId xmlns:a16="http://schemas.microsoft.com/office/drawing/2014/main" id="{FBF5B9CB-6321-C930-F3AB-031CBFF0CB14}"/>
              </a:ext>
            </a:extLst>
          </p:cNvPr>
          <p:cNvSpPr txBox="1"/>
          <p:nvPr/>
        </p:nvSpPr>
        <p:spPr>
          <a:xfrm>
            <a:off x="6015065" y="6064969"/>
            <a:ext cx="57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129</a:t>
            </a:r>
          </a:p>
        </p:txBody>
      </p:sp>
      <p:sp>
        <p:nvSpPr>
          <p:cNvPr id="2331" name="TextBox 2330">
            <a:extLst>
              <a:ext uri="{FF2B5EF4-FFF2-40B4-BE49-F238E27FC236}">
                <a16:creationId xmlns:a16="http://schemas.microsoft.com/office/drawing/2014/main" id="{F76FC6BE-BEDD-32F8-56EA-E8F6C2A348D8}"/>
              </a:ext>
            </a:extLst>
          </p:cNvPr>
          <p:cNvSpPr txBox="1"/>
          <p:nvPr/>
        </p:nvSpPr>
        <p:spPr>
          <a:xfrm>
            <a:off x="554625" y="5620946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193</a:t>
            </a:r>
          </a:p>
        </p:txBody>
      </p:sp>
      <p:sp>
        <p:nvSpPr>
          <p:cNvPr id="2332" name="TextBox 2331">
            <a:extLst>
              <a:ext uri="{FF2B5EF4-FFF2-40B4-BE49-F238E27FC236}">
                <a16:creationId xmlns:a16="http://schemas.microsoft.com/office/drawing/2014/main" id="{40A4FBE3-A595-42A3-D312-818E92B8261C}"/>
              </a:ext>
            </a:extLst>
          </p:cNvPr>
          <p:cNvSpPr txBox="1"/>
          <p:nvPr/>
        </p:nvSpPr>
        <p:spPr>
          <a:xfrm>
            <a:off x="572632" y="651750"/>
            <a:ext cx="635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256</a:t>
            </a:r>
          </a:p>
        </p:txBody>
      </p:sp>
      <p:grpSp>
        <p:nvGrpSpPr>
          <p:cNvPr id="2397" name="Group 2396">
            <a:extLst>
              <a:ext uri="{FF2B5EF4-FFF2-40B4-BE49-F238E27FC236}">
                <a16:creationId xmlns:a16="http://schemas.microsoft.com/office/drawing/2014/main" id="{CD1BD8F0-DB2B-E34D-7B0C-427DCDF0ED26}"/>
              </a:ext>
            </a:extLst>
          </p:cNvPr>
          <p:cNvGrpSpPr/>
          <p:nvPr/>
        </p:nvGrpSpPr>
        <p:grpSpPr>
          <a:xfrm>
            <a:off x="1236317" y="612708"/>
            <a:ext cx="5033812" cy="91440"/>
            <a:chOff x="1236317" y="612708"/>
            <a:chExt cx="5033812" cy="91440"/>
          </a:xfrm>
        </p:grpSpPr>
        <p:sp>
          <p:nvSpPr>
            <p:cNvPr id="2333" name="Rectangle 2332">
              <a:extLst>
                <a:ext uri="{FF2B5EF4-FFF2-40B4-BE49-F238E27FC236}">
                  <a16:creationId xmlns:a16="http://schemas.microsoft.com/office/drawing/2014/main" id="{E4FE2341-F21F-46E7-E5D4-EB5CEE2C3439}"/>
                </a:ext>
              </a:extLst>
            </p:cNvPr>
            <p:cNvSpPr/>
            <p:nvPr/>
          </p:nvSpPr>
          <p:spPr>
            <a:xfrm>
              <a:off x="12363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4" name="Rectangle 2333">
              <a:extLst>
                <a:ext uri="{FF2B5EF4-FFF2-40B4-BE49-F238E27FC236}">
                  <a16:creationId xmlns:a16="http://schemas.microsoft.com/office/drawing/2014/main" id="{4F0764CF-900A-484B-AD87-FFA18CE6C7FA}"/>
                </a:ext>
              </a:extLst>
            </p:cNvPr>
            <p:cNvSpPr/>
            <p:nvPr/>
          </p:nvSpPr>
          <p:spPr>
            <a:xfrm>
              <a:off x="13154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5" name="Rectangle 2334">
              <a:extLst>
                <a:ext uri="{FF2B5EF4-FFF2-40B4-BE49-F238E27FC236}">
                  <a16:creationId xmlns:a16="http://schemas.microsoft.com/office/drawing/2014/main" id="{2CC853FC-E928-2216-DBF9-922423005C0A}"/>
                </a:ext>
              </a:extLst>
            </p:cNvPr>
            <p:cNvSpPr/>
            <p:nvPr/>
          </p:nvSpPr>
          <p:spPr>
            <a:xfrm>
              <a:off x="13946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6" name="Rectangle 2335">
              <a:extLst>
                <a:ext uri="{FF2B5EF4-FFF2-40B4-BE49-F238E27FC236}">
                  <a16:creationId xmlns:a16="http://schemas.microsoft.com/office/drawing/2014/main" id="{9430F466-FDE9-B376-D780-D376435CF3C4}"/>
                </a:ext>
              </a:extLst>
            </p:cNvPr>
            <p:cNvSpPr/>
            <p:nvPr/>
          </p:nvSpPr>
          <p:spPr>
            <a:xfrm>
              <a:off x="14738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7" name="Rectangle 2336">
              <a:extLst>
                <a:ext uri="{FF2B5EF4-FFF2-40B4-BE49-F238E27FC236}">
                  <a16:creationId xmlns:a16="http://schemas.microsoft.com/office/drawing/2014/main" id="{4AA2BC27-DA4D-6ED9-87C9-6B9178D7D949}"/>
                </a:ext>
              </a:extLst>
            </p:cNvPr>
            <p:cNvSpPr/>
            <p:nvPr/>
          </p:nvSpPr>
          <p:spPr>
            <a:xfrm>
              <a:off x="15530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8" name="Rectangle 2337">
              <a:extLst>
                <a:ext uri="{FF2B5EF4-FFF2-40B4-BE49-F238E27FC236}">
                  <a16:creationId xmlns:a16="http://schemas.microsoft.com/office/drawing/2014/main" id="{1D6412C9-0028-B152-86B9-B5CDDADDC028}"/>
                </a:ext>
              </a:extLst>
            </p:cNvPr>
            <p:cNvSpPr/>
            <p:nvPr/>
          </p:nvSpPr>
          <p:spPr>
            <a:xfrm>
              <a:off x="16321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39" name="Rectangle 2338">
              <a:extLst>
                <a:ext uri="{FF2B5EF4-FFF2-40B4-BE49-F238E27FC236}">
                  <a16:creationId xmlns:a16="http://schemas.microsoft.com/office/drawing/2014/main" id="{C5B42BA7-CCFC-E0EB-6456-4466F33B2F45}"/>
                </a:ext>
              </a:extLst>
            </p:cNvPr>
            <p:cNvSpPr/>
            <p:nvPr/>
          </p:nvSpPr>
          <p:spPr>
            <a:xfrm>
              <a:off x="17113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0" name="Rectangle 2339">
              <a:extLst>
                <a:ext uri="{FF2B5EF4-FFF2-40B4-BE49-F238E27FC236}">
                  <a16:creationId xmlns:a16="http://schemas.microsoft.com/office/drawing/2014/main" id="{8884B0E0-B862-7C5D-6C9F-82676F8DFB27}"/>
                </a:ext>
              </a:extLst>
            </p:cNvPr>
            <p:cNvSpPr/>
            <p:nvPr/>
          </p:nvSpPr>
          <p:spPr>
            <a:xfrm>
              <a:off x="17905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1" name="Rectangle 2340">
              <a:extLst>
                <a:ext uri="{FF2B5EF4-FFF2-40B4-BE49-F238E27FC236}">
                  <a16:creationId xmlns:a16="http://schemas.microsoft.com/office/drawing/2014/main" id="{8169DED5-7203-DCAF-469A-E28AAB2837DB}"/>
                </a:ext>
              </a:extLst>
            </p:cNvPr>
            <p:cNvSpPr/>
            <p:nvPr/>
          </p:nvSpPr>
          <p:spPr>
            <a:xfrm>
              <a:off x="18697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2" name="Rectangle 2341">
              <a:extLst>
                <a:ext uri="{FF2B5EF4-FFF2-40B4-BE49-F238E27FC236}">
                  <a16:creationId xmlns:a16="http://schemas.microsoft.com/office/drawing/2014/main" id="{81B7E2F5-B560-0684-CEE3-F1820515239E}"/>
                </a:ext>
              </a:extLst>
            </p:cNvPr>
            <p:cNvSpPr/>
            <p:nvPr/>
          </p:nvSpPr>
          <p:spPr>
            <a:xfrm>
              <a:off x="19489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3" name="Rectangle 2342">
              <a:extLst>
                <a:ext uri="{FF2B5EF4-FFF2-40B4-BE49-F238E27FC236}">
                  <a16:creationId xmlns:a16="http://schemas.microsoft.com/office/drawing/2014/main" id="{7E6A5F0A-14E8-3E78-FAE9-3D3925F75829}"/>
                </a:ext>
              </a:extLst>
            </p:cNvPr>
            <p:cNvSpPr/>
            <p:nvPr/>
          </p:nvSpPr>
          <p:spPr>
            <a:xfrm>
              <a:off x="20280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4" name="Rectangle 2343">
              <a:extLst>
                <a:ext uri="{FF2B5EF4-FFF2-40B4-BE49-F238E27FC236}">
                  <a16:creationId xmlns:a16="http://schemas.microsoft.com/office/drawing/2014/main" id="{6DA88345-F6B6-A154-BFBA-704045F1D920}"/>
                </a:ext>
              </a:extLst>
            </p:cNvPr>
            <p:cNvSpPr/>
            <p:nvPr/>
          </p:nvSpPr>
          <p:spPr>
            <a:xfrm>
              <a:off x="21072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5" name="Rectangle 2344">
              <a:extLst>
                <a:ext uri="{FF2B5EF4-FFF2-40B4-BE49-F238E27FC236}">
                  <a16:creationId xmlns:a16="http://schemas.microsoft.com/office/drawing/2014/main" id="{A8E4A0BC-1F47-327D-DB9B-C02E829FD44B}"/>
                </a:ext>
              </a:extLst>
            </p:cNvPr>
            <p:cNvSpPr/>
            <p:nvPr/>
          </p:nvSpPr>
          <p:spPr>
            <a:xfrm>
              <a:off x="21864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6" name="Rectangle 2345">
              <a:extLst>
                <a:ext uri="{FF2B5EF4-FFF2-40B4-BE49-F238E27FC236}">
                  <a16:creationId xmlns:a16="http://schemas.microsoft.com/office/drawing/2014/main" id="{9306B267-EA2F-1E67-21E4-E7B9BC479511}"/>
                </a:ext>
              </a:extLst>
            </p:cNvPr>
            <p:cNvSpPr/>
            <p:nvPr/>
          </p:nvSpPr>
          <p:spPr>
            <a:xfrm>
              <a:off x="22656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7" name="Rectangle 2346">
              <a:extLst>
                <a:ext uri="{FF2B5EF4-FFF2-40B4-BE49-F238E27FC236}">
                  <a16:creationId xmlns:a16="http://schemas.microsoft.com/office/drawing/2014/main" id="{EC2C6F88-936A-D979-61DF-DFBC24B748FE}"/>
                </a:ext>
              </a:extLst>
            </p:cNvPr>
            <p:cNvSpPr/>
            <p:nvPr/>
          </p:nvSpPr>
          <p:spPr>
            <a:xfrm>
              <a:off x="23447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8" name="Rectangle 2347">
              <a:extLst>
                <a:ext uri="{FF2B5EF4-FFF2-40B4-BE49-F238E27FC236}">
                  <a16:creationId xmlns:a16="http://schemas.microsoft.com/office/drawing/2014/main" id="{A4996C59-7463-1325-3D3B-2424F54BDEE9}"/>
                </a:ext>
              </a:extLst>
            </p:cNvPr>
            <p:cNvSpPr/>
            <p:nvPr/>
          </p:nvSpPr>
          <p:spPr>
            <a:xfrm>
              <a:off x="24239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49" name="Rectangle 2348">
              <a:extLst>
                <a:ext uri="{FF2B5EF4-FFF2-40B4-BE49-F238E27FC236}">
                  <a16:creationId xmlns:a16="http://schemas.microsoft.com/office/drawing/2014/main" id="{D6752D73-BEFD-7A4A-7FD6-E788D0AC4A54}"/>
                </a:ext>
              </a:extLst>
            </p:cNvPr>
            <p:cNvSpPr/>
            <p:nvPr/>
          </p:nvSpPr>
          <p:spPr>
            <a:xfrm>
              <a:off x="25031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0" name="Rectangle 2349">
              <a:extLst>
                <a:ext uri="{FF2B5EF4-FFF2-40B4-BE49-F238E27FC236}">
                  <a16:creationId xmlns:a16="http://schemas.microsoft.com/office/drawing/2014/main" id="{687AC1BA-D413-286A-A560-ACDF6767FB4F}"/>
                </a:ext>
              </a:extLst>
            </p:cNvPr>
            <p:cNvSpPr/>
            <p:nvPr/>
          </p:nvSpPr>
          <p:spPr>
            <a:xfrm>
              <a:off x="25823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1" name="Rectangle 2350">
              <a:extLst>
                <a:ext uri="{FF2B5EF4-FFF2-40B4-BE49-F238E27FC236}">
                  <a16:creationId xmlns:a16="http://schemas.microsoft.com/office/drawing/2014/main" id="{7CEDAFF6-E898-F11A-A052-653A3E41B1E9}"/>
                </a:ext>
              </a:extLst>
            </p:cNvPr>
            <p:cNvSpPr/>
            <p:nvPr/>
          </p:nvSpPr>
          <p:spPr>
            <a:xfrm>
              <a:off x="26614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2" name="Rectangle 2351">
              <a:extLst>
                <a:ext uri="{FF2B5EF4-FFF2-40B4-BE49-F238E27FC236}">
                  <a16:creationId xmlns:a16="http://schemas.microsoft.com/office/drawing/2014/main" id="{CC8356EF-1D66-90A7-E7E7-B7BCE14B4F26}"/>
                </a:ext>
              </a:extLst>
            </p:cNvPr>
            <p:cNvSpPr/>
            <p:nvPr/>
          </p:nvSpPr>
          <p:spPr>
            <a:xfrm>
              <a:off x="27406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3" name="Rectangle 2352">
              <a:extLst>
                <a:ext uri="{FF2B5EF4-FFF2-40B4-BE49-F238E27FC236}">
                  <a16:creationId xmlns:a16="http://schemas.microsoft.com/office/drawing/2014/main" id="{B9C51C54-4C8B-54C1-7431-78380EB0BF04}"/>
                </a:ext>
              </a:extLst>
            </p:cNvPr>
            <p:cNvSpPr/>
            <p:nvPr/>
          </p:nvSpPr>
          <p:spPr>
            <a:xfrm>
              <a:off x="28198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4" name="Rectangle 2353">
              <a:extLst>
                <a:ext uri="{FF2B5EF4-FFF2-40B4-BE49-F238E27FC236}">
                  <a16:creationId xmlns:a16="http://schemas.microsoft.com/office/drawing/2014/main" id="{BEB32E51-CF50-336D-A8FB-9473EECF6338}"/>
                </a:ext>
              </a:extLst>
            </p:cNvPr>
            <p:cNvSpPr/>
            <p:nvPr/>
          </p:nvSpPr>
          <p:spPr>
            <a:xfrm>
              <a:off x="28990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5" name="Rectangle 2354">
              <a:extLst>
                <a:ext uri="{FF2B5EF4-FFF2-40B4-BE49-F238E27FC236}">
                  <a16:creationId xmlns:a16="http://schemas.microsoft.com/office/drawing/2014/main" id="{1CA7AA52-28EC-C5F3-9409-755C613927D1}"/>
                </a:ext>
              </a:extLst>
            </p:cNvPr>
            <p:cNvSpPr/>
            <p:nvPr/>
          </p:nvSpPr>
          <p:spPr>
            <a:xfrm>
              <a:off x="29781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6" name="Rectangle 2355">
              <a:extLst>
                <a:ext uri="{FF2B5EF4-FFF2-40B4-BE49-F238E27FC236}">
                  <a16:creationId xmlns:a16="http://schemas.microsoft.com/office/drawing/2014/main" id="{C61D9B5A-1928-81E0-4385-D57C0EA777A4}"/>
                </a:ext>
              </a:extLst>
            </p:cNvPr>
            <p:cNvSpPr/>
            <p:nvPr/>
          </p:nvSpPr>
          <p:spPr>
            <a:xfrm>
              <a:off x="30573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7" name="Rectangle 2356">
              <a:extLst>
                <a:ext uri="{FF2B5EF4-FFF2-40B4-BE49-F238E27FC236}">
                  <a16:creationId xmlns:a16="http://schemas.microsoft.com/office/drawing/2014/main" id="{4AC8B38B-F13E-0E1A-F232-40BB3729D284}"/>
                </a:ext>
              </a:extLst>
            </p:cNvPr>
            <p:cNvSpPr/>
            <p:nvPr/>
          </p:nvSpPr>
          <p:spPr>
            <a:xfrm>
              <a:off x="31365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8" name="Rectangle 2357">
              <a:extLst>
                <a:ext uri="{FF2B5EF4-FFF2-40B4-BE49-F238E27FC236}">
                  <a16:creationId xmlns:a16="http://schemas.microsoft.com/office/drawing/2014/main" id="{F174371E-A66E-D3E5-DD82-400C5B5E94A9}"/>
                </a:ext>
              </a:extLst>
            </p:cNvPr>
            <p:cNvSpPr/>
            <p:nvPr/>
          </p:nvSpPr>
          <p:spPr>
            <a:xfrm>
              <a:off x="32157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9" name="Rectangle 2358">
              <a:extLst>
                <a:ext uri="{FF2B5EF4-FFF2-40B4-BE49-F238E27FC236}">
                  <a16:creationId xmlns:a16="http://schemas.microsoft.com/office/drawing/2014/main" id="{8C937DE8-00AE-8155-040A-A0FFC4453548}"/>
                </a:ext>
              </a:extLst>
            </p:cNvPr>
            <p:cNvSpPr/>
            <p:nvPr/>
          </p:nvSpPr>
          <p:spPr>
            <a:xfrm>
              <a:off x="32948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0" name="Rectangle 2359">
              <a:extLst>
                <a:ext uri="{FF2B5EF4-FFF2-40B4-BE49-F238E27FC236}">
                  <a16:creationId xmlns:a16="http://schemas.microsoft.com/office/drawing/2014/main" id="{005A258C-FA55-B942-FB1F-31BAAE4FD899}"/>
                </a:ext>
              </a:extLst>
            </p:cNvPr>
            <p:cNvSpPr/>
            <p:nvPr/>
          </p:nvSpPr>
          <p:spPr>
            <a:xfrm>
              <a:off x="33740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1" name="Rectangle 2360">
              <a:extLst>
                <a:ext uri="{FF2B5EF4-FFF2-40B4-BE49-F238E27FC236}">
                  <a16:creationId xmlns:a16="http://schemas.microsoft.com/office/drawing/2014/main" id="{720268DA-7CAC-744A-AB9D-AFCA09D4A1A5}"/>
                </a:ext>
              </a:extLst>
            </p:cNvPr>
            <p:cNvSpPr/>
            <p:nvPr/>
          </p:nvSpPr>
          <p:spPr>
            <a:xfrm>
              <a:off x="34532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2" name="Rectangle 2361">
              <a:extLst>
                <a:ext uri="{FF2B5EF4-FFF2-40B4-BE49-F238E27FC236}">
                  <a16:creationId xmlns:a16="http://schemas.microsoft.com/office/drawing/2014/main" id="{95EEC557-CB29-82B5-B41A-EC1274636E70}"/>
                </a:ext>
              </a:extLst>
            </p:cNvPr>
            <p:cNvSpPr/>
            <p:nvPr/>
          </p:nvSpPr>
          <p:spPr>
            <a:xfrm>
              <a:off x="35324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3" name="Rectangle 2362">
              <a:extLst>
                <a:ext uri="{FF2B5EF4-FFF2-40B4-BE49-F238E27FC236}">
                  <a16:creationId xmlns:a16="http://schemas.microsoft.com/office/drawing/2014/main" id="{70B871EE-22FA-DD6F-AACD-9884A2E080B6}"/>
                </a:ext>
              </a:extLst>
            </p:cNvPr>
            <p:cNvSpPr/>
            <p:nvPr/>
          </p:nvSpPr>
          <p:spPr>
            <a:xfrm>
              <a:off x="36115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4" name="Rectangle 2363">
              <a:extLst>
                <a:ext uri="{FF2B5EF4-FFF2-40B4-BE49-F238E27FC236}">
                  <a16:creationId xmlns:a16="http://schemas.microsoft.com/office/drawing/2014/main" id="{83780B81-EBEF-F3AB-5502-A12261CD8AA2}"/>
                </a:ext>
              </a:extLst>
            </p:cNvPr>
            <p:cNvSpPr/>
            <p:nvPr/>
          </p:nvSpPr>
          <p:spPr>
            <a:xfrm>
              <a:off x="36907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5" name="Rectangle 2364">
              <a:extLst>
                <a:ext uri="{FF2B5EF4-FFF2-40B4-BE49-F238E27FC236}">
                  <a16:creationId xmlns:a16="http://schemas.microsoft.com/office/drawing/2014/main" id="{023452C7-7DB4-CD46-8936-744D26946AAE}"/>
                </a:ext>
              </a:extLst>
            </p:cNvPr>
            <p:cNvSpPr/>
            <p:nvPr/>
          </p:nvSpPr>
          <p:spPr>
            <a:xfrm>
              <a:off x="37699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6" name="Rectangle 2365">
              <a:extLst>
                <a:ext uri="{FF2B5EF4-FFF2-40B4-BE49-F238E27FC236}">
                  <a16:creationId xmlns:a16="http://schemas.microsoft.com/office/drawing/2014/main" id="{C003C929-1E09-29B2-FB97-829201737ACF}"/>
                </a:ext>
              </a:extLst>
            </p:cNvPr>
            <p:cNvSpPr/>
            <p:nvPr/>
          </p:nvSpPr>
          <p:spPr>
            <a:xfrm>
              <a:off x="38491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7" name="Rectangle 2366">
              <a:extLst>
                <a:ext uri="{FF2B5EF4-FFF2-40B4-BE49-F238E27FC236}">
                  <a16:creationId xmlns:a16="http://schemas.microsoft.com/office/drawing/2014/main" id="{07D4742C-D133-1A64-A97D-55729D5BF57B}"/>
                </a:ext>
              </a:extLst>
            </p:cNvPr>
            <p:cNvSpPr/>
            <p:nvPr/>
          </p:nvSpPr>
          <p:spPr>
            <a:xfrm>
              <a:off x="39283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8" name="Rectangle 2367">
              <a:extLst>
                <a:ext uri="{FF2B5EF4-FFF2-40B4-BE49-F238E27FC236}">
                  <a16:creationId xmlns:a16="http://schemas.microsoft.com/office/drawing/2014/main" id="{929F015D-CDC3-DC12-970D-048733322C25}"/>
                </a:ext>
              </a:extLst>
            </p:cNvPr>
            <p:cNvSpPr/>
            <p:nvPr/>
          </p:nvSpPr>
          <p:spPr>
            <a:xfrm>
              <a:off x="40074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69" name="Rectangle 2368">
              <a:extLst>
                <a:ext uri="{FF2B5EF4-FFF2-40B4-BE49-F238E27FC236}">
                  <a16:creationId xmlns:a16="http://schemas.microsoft.com/office/drawing/2014/main" id="{5AD31BC7-3280-3642-55DC-34966F040111}"/>
                </a:ext>
              </a:extLst>
            </p:cNvPr>
            <p:cNvSpPr/>
            <p:nvPr/>
          </p:nvSpPr>
          <p:spPr>
            <a:xfrm>
              <a:off x="40866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0" name="Rectangle 2369">
              <a:extLst>
                <a:ext uri="{FF2B5EF4-FFF2-40B4-BE49-F238E27FC236}">
                  <a16:creationId xmlns:a16="http://schemas.microsoft.com/office/drawing/2014/main" id="{0E605A9E-6E49-00B0-16A0-DE1E869E4C32}"/>
                </a:ext>
              </a:extLst>
            </p:cNvPr>
            <p:cNvSpPr/>
            <p:nvPr/>
          </p:nvSpPr>
          <p:spPr>
            <a:xfrm>
              <a:off x="41658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1" name="Rectangle 2370">
              <a:extLst>
                <a:ext uri="{FF2B5EF4-FFF2-40B4-BE49-F238E27FC236}">
                  <a16:creationId xmlns:a16="http://schemas.microsoft.com/office/drawing/2014/main" id="{15292F57-88CE-8DF4-1F5C-2ACFF0203637}"/>
                </a:ext>
              </a:extLst>
            </p:cNvPr>
            <p:cNvSpPr/>
            <p:nvPr/>
          </p:nvSpPr>
          <p:spPr>
            <a:xfrm>
              <a:off x="42450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2" name="Rectangle 2371">
              <a:extLst>
                <a:ext uri="{FF2B5EF4-FFF2-40B4-BE49-F238E27FC236}">
                  <a16:creationId xmlns:a16="http://schemas.microsoft.com/office/drawing/2014/main" id="{77B7AA3D-9DEB-B126-B9C6-B24627A3ABF3}"/>
                </a:ext>
              </a:extLst>
            </p:cNvPr>
            <p:cNvSpPr/>
            <p:nvPr/>
          </p:nvSpPr>
          <p:spPr>
            <a:xfrm>
              <a:off x="43241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3" name="Rectangle 2372">
              <a:extLst>
                <a:ext uri="{FF2B5EF4-FFF2-40B4-BE49-F238E27FC236}">
                  <a16:creationId xmlns:a16="http://schemas.microsoft.com/office/drawing/2014/main" id="{3A986318-63F8-E755-A463-368AC3D35408}"/>
                </a:ext>
              </a:extLst>
            </p:cNvPr>
            <p:cNvSpPr/>
            <p:nvPr/>
          </p:nvSpPr>
          <p:spPr>
            <a:xfrm>
              <a:off x="44033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4" name="Rectangle 2373">
              <a:extLst>
                <a:ext uri="{FF2B5EF4-FFF2-40B4-BE49-F238E27FC236}">
                  <a16:creationId xmlns:a16="http://schemas.microsoft.com/office/drawing/2014/main" id="{1C2FBB92-A367-5955-D3A7-1F9A6AEBB986}"/>
                </a:ext>
              </a:extLst>
            </p:cNvPr>
            <p:cNvSpPr/>
            <p:nvPr/>
          </p:nvSpPr>
          <p:spPr>
            <a:xfrm>
              <a:off x="44825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5" name="Rectangle 2374">
              <a:extLst>
                <a:ext uri="{FF2B5EF4-FFF2-40B4-BE49-F238E27FC236}">
                  <a16:creationId xmlns:a16="http://schemas.microsoft.com/office/drawing/2014/main" id="{E5F0CF10-FEFC-84C0-90D9-6ADDFBD10FA1}"/>
                </a:ext>
              </a:extLst>
            </p:cNvPr>
            <p:cNvSpPr/>
            <p:nvPr/>
          </p:nvSpPr>
          <p:spPr>
            <a:xfrm>
              <a:off x="45617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6" name="Rectangle 2375">
              <a:extLst>
                <a:ext uri="{FF2B5EF4-FFF2-40B4-BE49-F238E27FC236}">
                  <a16:creationId xmlns:a16="http://schemas.microsoft.com/office/drawing/2014/main" id="{B1FEFB2C-8BD1-8093-7821-9CAFD3299AD9}"/>
                </a:ext>
              </a:extLst>
            </p:cNvPr>
            <p:cNvSpPr/>
            <p:nvPr/>
          </p:nvSpPr>
          <p:spPr>
            <a:xfrm>
              <a:off x="46408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7" name="Rectangle 2376">
              <a:extLst>
                <a:ext uri="{FF2B5EF4-FFF2-40B4-BE49-F238E27FC236}">
                  <a16:creationId xmlns:a16="http://schemas.microsoft.com/office/drawing/2014/main" id="{4FD699D4-A86A-939F-05B0-9B898FE707BF}"/>
                </a:ext>
              </a:extLst>
            </p:cNvPr>
            <p:cNvSpPr/>
            <p:nvPr/>
          </p:nvSpPr>
          <p:spPr>
            <a:xfrm>
              <a:off x="47200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8" name="Rectangle 2377">
              <a:extLst>
                <a:ext uri="{FF2B5EF4-FFF2-40B4-BE49-F238E27FC236}">
                  <a16:creationId xmlns:a16="http://schemas.microsoft.com/office/drawing/2014/main" id="{F2F3C429-6D4E-AA90-DA45-613620276104}"/>
                </a:ext>
              </a:extLst>
            </p:cNvPr>
            <p:cNvSpPr/>
            <p:nvPr/>
          </p:nvSpPr>
          <p:spPr>
            <a:xfrm>
              <a:off x="47992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79" name="Rectangle 2378">
              <a:extLst>
                <a:ext uri="{FF2B5EF4-FFF2-40B4-BE49-F238E27FC236}">
                  <a16:creationId xmlns:a16="http://schemas.microsoft.com/office/drawing/2014/main" id="{47C2CA6B-2191-8750-8CDF-060874AC7944}"/>
                </a:ext>
              </a:extLst>
            </p:cNvPr>
            <p:cNvSpPr/>
            <p:nvPr/>
          </p:nvSpPr>
          <p:spPr>
            <a:xfrm>
              <a:off x="48784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0" name="Rectangle 2379">
              <a:extLst>
                <a:ext uri="{FF2B5EF4-FFF2-40B4-BE49-F238E27FC236}">
                  <a16:creationId xmlns:a16="http://schemas.microsoft.com/office/drawing/2014/main" id="{753E60C9-93F4-B90A-C95E-F0E11074A63E}"/>
                </a:ext>
              </a:extLst>
            </p:cNvPr>
            <p:cNvSpPr/>
            <p:nvPr/>
          </p:nvSpPr>
          <p:spPr>
            <a:xfrm>
              <a:off x="49575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1" name="Rectangle 2380">
              <a:extLst>
                <a:ext uri="{FF2B5EF4-FFF2-40B4-BE49-F238E27FC236}">
                  <a16:creationId xmlns:a16="http://schemas.microsoft.com/office/drawing/2014/main" id="{6D2F8416-E7E6-96A6-0929-1502AB95C605}"/>
                </a:ext>
              </a:extLst>
            </p:cNvPr>
            <p:cNvSpPr/>
            <p:nvPr/>
          </p:nvSpPr>
          <p:spPr>
            <a:xfrm>
              <a:off x="50367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2" name="Rectangle 2381">
              <a:extLst>
                <a:ext uri="{FF2B5EF4-FFF2-40B4-BE49-F238E27FC236}">
                  <a16:creationId xmlns:a16="http://schemas.microsoft.com/office/drawing/2014/main" id="{1222B75D-AE90-A8DF-BF99-C78743152AA1}"/>
                </a:ext>
              </a:extLst>
            </p:cNvPr>
            <p:cNvSpPr/>
            <p:nvPr/>
          </p:nvSpPr>
          <p:spPr>
            <a:xfrm>
              <a:off x="51159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3" name="Rectangle 2382">
              <a:extLst>
                <a:ext uri="{FF2B5EF4-FFF2-40B4-BE49-F238E27FC236}">
                  <a16:creationId xmlns:a16="http://schemas.microsoft.com/office/drawing/2014/main" id="{D8AB01AE-A99E-2B46-35EF-6F7EFEBB5C95}"/>
                </a:ext>
              </a:extLst>
            </p:cNvPr>
            <p:cNvSpPr/>
            <p:nvPr/>
          </p:nvSpPr>
          <p:spPr>
            <a:xfrm>
              <a:off x="51951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4" name="Rectangle 2383">
              <a:extLst>
                <a:ext uri="{FF2B5EF4-FFF2-40B4-BE49-F238E27FC236}">
                  <a16:creationId xmlns:a16="http://schemas.microsoft.com/office/drawing/2014/main" id="{4F58B01B-9BCD-9571-E425-C419C5487CB7}"/>
                </a:ext>
              </a:extLst>
            </p:cNvPr>
            <p:cNvSpPr/>
            <p:nvPr/>
          </p:nvSpPr>
          <p:spPr>
            <a:xfrm>
              <a:off x="52742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5" name="Rectangle 2384">
              <a:extLst>
                <a:ext uri="{FF2B5EF4-FFF2-40B4-BE49-F238E27FC236}">
                  <a16:creationId xmlns:a16="http://schemas.microsoft.com/office/drawing/2014/main" id="{332DD140-DE3B-7945-8808-B0EB7A4D1F04}"/>
                </a:ext>
              </a:extLst>
            </p:cNvPr>
            <p:cNvSpPr/>
            <p:nvPr/>
          </p:nvSpPr>
          <p:spPr>
            <a:xfrm>
              <a:off x="53534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6" name="Rectangle 2385">
              <a:extLst>
                <a:ext uri="{FF2B5EF4-FFF2-40B4-BE49-F238E27FC236}">
                  <a16:creationId xmlns:a16="http://schemas.microsoft.com/office/drawing/2014/main" id="{70F3B8BA-E42D-02DC-0543-EAF31DC6CD2E}"/>
                </a:ext>
              </a:extLst>
            </p:cNvPr>
            <p:cNvSpPr/>
            <p:nvPr/>
          </p:nvSpPr>
          <p:spPr>
            <a:xfrm>
              <a:off x="54326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7" name="Rectangle 2386">
              <a:extLst>
                <a:ext uri="{FF2B5EF4-FFF2-40B4-BE49-F238E27FC236}">
                  <a16:creationId xmlns:a16="http://schemas.microsoft.com/office/drawing/2014/main" id="{7686FBB2-B28C-CC34-D95B-770E4AD657A9}"/>
                </a:ext>
              </a:extLst>
            </p:cNvPr>
            <p:cNvSpPr/>
            <p:nvPr/>
          </p:nvSpPr>
          <p:spPr>
            <a:xfrm>
              <a:off x="55118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8" name="Rectangle 2387">
              <a:extLst>
                <a:ext uri="{FF2B5EF4-FFF2-40B4-BE49-F238E27FC236}">
                  <a16:creationId xmlns:a16="http://schemas.microsoft.com/office/drawing/2014/main" id="{431403D1-1EC4-845E-83FB-722E47AD7C74}"/>
                </a:ext>
              </a:extLst>
            </p:cNvPr>
            <p:cNvSpPr/>
            <p:nvPr/>
          </p:nvSpPr>
          <p:spPr>
            <a:xfrm>
              <a:off x="55909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9" name="Rectangle 2388">
              <a:extLst>
                <a:ext uri="{FF2B5EF4-FFF2-40B4-BE49-F238E27FC236}">
                  <a16:creationId xmlns:a16="http://schemas.microsoft.com/office/drawing/2014/main" id="{93C9F75A-BBE2-8D84-3739-012BBF64A390}"/>
                </a:ext>
              </a:extLst>
            </p:cNvPr>
            <p:cNvSpPr/>
            <p:nvPr/>
          </p:nvSpPr>
          <p:spPr>
            <a:xfrm>
              <a:off x="56701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0" name="Rectangle 2389">
              <a:extLst>
                <a:ext uri="{FF2B5EF4-FFF2-40B4-BE49-F238E27FC236}">
                  <a16:creationId xmlns:a16="http://schemas.microsoft.com/office/drawing/2014/main" id="{E83C8178-2E0D-B910-0C76-44B5D499F557}"/>
                </a:ext>
              </a:extLst>
            </p:cNvPr>
            <p:cNvSpPr/>
            <p:nvPr/>
          </p:nvSpPr>
          <p:spPr>
            <a:xfrm>
              <a:off x="57493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1" name="Rectangle 2390">
              <a:extLst>
                <a:ext uri="{FF2B5EF4-FFF2-40B4-BE49-F238E27FC236}">
                  <a16:creationId xmlns:a16="http://schemas.microsoft.com/office/drawing/2014/main" id="{686A8036-D01C-6645-A2B7-4F0C2814672A}"/>
                </a:ext>
              </a:extLst>
            </p:cNvPr>
            <p:cNvSpPr/>
            <p:nvPr/>
          </p:nvSpPr>
          <p:spPr>
            <a:xfrm>
              <a:off x="58285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2" name="Rectangle 2391">
              <a:extLst>
                <a:ext uri="{FF2B5EF4-FFF2-40B4-BE49-F238E27FC236}">
                  <a16:creationId xmlns:a16="http://schemas.microsoft.com/office/drawing/2014/main" id="{9A8B9722-60AB-ED61-4F0C-4FAB3F17D737}"/>
                </a:ext>
              </a:extLst>
            </p:cNvPr>
            <p:cNvSpPr/>
            <p:nvPr/>
          </p:nvSpPr>
          <p:spPr>
            <a:xfrm>
              <a:off x="59077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3" name="Rectangle 2392">
              <a:extLst>
                <a:ext uri="{FF2B5EF4-FFF2-40B4-BE49-F238E27FC236}">
                  <a16:creationId xmlns:a16="http://schemas.microsoft.com/office/drawing/2014/main" id="{16668877-35EC-8831-C6DB-372BA0136C9D}"/>
                </a:ext>
              </a:extLst>
            </p:cNvPr>
            <p:cNvSpPr/>
            <p:nvPr/>
          </p:nvSpPr>
          <p:spPr>
            <a:xfrm>
              <a:off x="59868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4" name="Rectangle 2393">
              <a:extLst>
                <a:ext uri="{FF2B5EF4-FFF2-40B4-BE49-F238E27FC236}">
                  <a16:creationId xmlns:a16="http://schemas.microsoft.com/office/drawing/2014/main" id="{D631F8B2-3A70-DB57-8123-DDC97C14B81C}"/>
                </a:ext>
              </a:extLst>
            </p:cNvPr>
            <p:cNvSpPr/>
            <p:nvPr/>
          </p:nvSpPr>
          <p:spPr>
            <a:xfrm>
              <a:off x="60660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5" name="Rectangle 2394">
              <a:extLst>
                <a:ext uri="{FF2B5EF4-FFF2-40B4-BE49-F238E27FC236}">
                  <a16:creationId xmlns:a16="http://schemas.microsoft.com/office/drawing/2014/main" id="{4C7BE47A-3843-4194-E3F1-BC01B38BB823}"/>
                </a:ext>
              </a:extLst>
            </p:cNvPr>
            <p:cNvSpPr/>
            <p:nvPr/>
          </p:nvSpPr>
          <p:spPr>
            <a:xfrm>
              <a:off x="61452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96" name="Rectangle 2395">
              <a:extLst>
                <a:ext uri="{FF2B5EF4-FFF2-40B4-BE49-F238E27FC236}">
                  <a16:creationId xmlns:a16="http://schemas.microsoft.com/office/drawing/2014/main" id="{77EA18EE-9810-A15B-A18B-B341DC7A1BDF}"/>
                </a:ext>
              </a:extLst>
            </p:cNvPr>
            <p:cNvSpPr/>
            <p:nvPr/>
          </p:nvSpPr>
          <p:spPr>
            <a:xfrm>
              <a:off x="62244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430" name="Group 2429">
            <a:extLst>
              <a:ext uri="{FF2B5EF4-FFF2-40B4-BE49-F238E27FC236}">
                <a16:creationId xmlns:a16="http://schemas.microsoft.com/office/drawing/2014/main" id="{504E474A-1518-1D24-13DF-0C6D0C167193}"/>
              </a:ext>
            </a:extLst>
          </p:cNvPr>
          <p:cNvGrpSpPr/>
          <p:nvPr/>
        </p:nvGrpSpPr>
        <p:grpSpPr>
          <a:xfrm>
            <a:off x="1236317" y="6007474"/>
            <a:ext cx="5033812" cy="91440"/>
            <a:chOff x="1236317" y="612708"/>
            <a:chExt cx="5033812" cy="91440"/>
          </a:xfrm>
        </p:grpSpPr>
        <p:sp>
          <p:nvSpPr>
            <p:cNvPr id="2431" name="Rectangle 2430">
              <a:extLst>
                <a:ext uri="{FF2B5EF4-FFF2-40B4-BE49-F238E27FC236}">
                  <a16:creationId xmlns:a16="http://schemas.microsoft.com/office/drawing/2014/main" id="{6DFC18ED-BC6B-F930-DA22-32C1B586B70C}"/>
                </a:ext>
              </a:extLst>
            </p:cNvPr>
            <p:cNvSpPr/>
            <p:nvPr/>
          </p:nvSpPr>
          <p:spPr>
            <a:xfrm>
              <a:off x="12363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2" name="Rectangle 2431">
              <a:extLst>
                <a:ext uri="{FF2B5EF4-FFF2-40B4-BE49-F238E27FC236}">
                  <a16:creationId xmlns:a16="http://schemas.microsoft.com/office/drawing/2014/main" id="{9C1D4DED-4C10-F5BB-B2D0-24DE9136AA09}"/>
                </a:ext>
              </a:extLst>
            </p:cNvPr>
            <p:cNvSpPr/>
            <p:nvPr/>
          </p:nvSpPr>
          <p:spPr>
            <a:xfrm>
              <a:off x="13154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3" name="Rectangle 2432">
              <a:extLst>
                <a:ext uri="{FF2B5EF4-FFF2-40B4-BE49-F238E27FC236}">
                  <a16:creationId xmlns:a16="http://schemas.microsoft.com/office/drawing/2014/main" id="{55A58EB5-D4CD-8EE3-807F-BE1215AD8E96}"/>
                </a:ext>
              </a:extLst>
            </p:cNvPr>
            <p:cNvSpPr/>
            <p:nvPr/>
          </p:nvSpPr>
          <p:spPr>
            <a:xfrm>
              <a:off x="13946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4" name="Rectangle 2433">
              <a:extLst>
                <a:ext uri="{FF2B5EF4-FFF2-40B4-BE49-F238E27FC236}">
                  <a16:creationId xmlns:a16="http://schemas.microsoft.com/office/drawing/2014/main" id="{3ADB78CD-9203-3D5F-F63D-601AFD6BE876}"/>
                </a:ext>
              </a:extLst>
            </p:cNvPr>
            <p:cNvSpPr/>
            <p:nvPr/>
          </p:nvSpPr>
          <p:spPr>
            <a:xfrm>
              <a:off x="14738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5" name="Rectangle 2434">
              <a:extLst>
                <a:ext uri="{FF2B5EF4-FFF2-40B4-BE49-F238E27FC236}">
                  <a16:creationId xmlns:a16="http://schemas.microsoft.com/office/drawing/2014/main" id="{05FE0B3E-F5E5-29CC-7D6F-4BCBEE597156}"/>
                </a:ext>
              </a:extLst>
            </p:cNvPr>
            <p:cNvSpPr/>
            <p:nvPr/>
          </p:nvSpPr>
          <p:spPr>
            <a:xfrm>
              <a:off x="15530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6" name="Rectangle 2435">
              <a:extLst>
                <a:ext uri="{FF2B5EF4-FFF2-40B4-BE49-F238E27FC236}">
                  <a16:creationId xmlns:a16="http://schemas.microsoft.com/office/drawing/2014/main" id="{0EAE5B4F-1508-6F65-377F-274D623E0E6F}"/>
                </a:ext>
              </a:extLst>
            </p:cNvPr>
            <p:cNvSpPr/>
            <p:nvPr/>
          </p:nvSpPr>
          <p:spPr>
            <a:xfrm>
              <a:off x="16321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7" name="Rectangle 2436">
              <a:extLst>
                <a:ext uri="{FF2B5EF4-FFF2-40B4-BE49-F238E27FC236}">
                  <a16:creationId xmlns:a16="http://schemas.microsoft.com/office/drawing/2014/main" id="{612DD31C-C358-01A6-95D9-8A16F4A9E1A8}"/>
                </a:ext>
              </a:extLst>
            </p:cNvPr>
            <p:cNvSpPr/>
            <p:nvPr/>
          </p:nvSpPr>
          <p:spPr>
            <a:xfrm>
              <a:off x="17113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8" name="Rectangle 2437">
              <a:extLst>
                <a:ext uri="{FF2B5EF4-FFF2-40B4-BE49-F238E27FC236}">
                  <a16:creationId xmlns:a16="http://schemas.microsoft.com/office/drawing/2014/main" id="{7D61481E-EB86-8376-D7D4-0523E9F58234}"/>
                </a:ext>
              </a:extLst>
            </p:cNvPr>
            <p:cNvSpPr/>
            <p:nvPr/>
          </p:nvSpPr>
          <p:spPr>
            <a:xfrm>
              <a:off x="17905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39" name="Rectangle 2438">
              <a:extLst>
                <a:ext uri="{FF2B5EF4-FFF2-40B4-BE49-F238E27FC236}">
                  <a16:creationId xmlns:a16="http://schemas.microsoft.com/office/drawing/2014/main" id="{ED684851-E939-D93D-4053-C192990175AF}"/>
                </a:ext>
              </a:extLst>
            </p:cNvPr>
            <p:cNvSpPr/>
            <p:nvPr/>
          </p:nvSpPr>
          <p:spPr>
            <a:xfrm>
              <a:off x="18697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0" name="Rectangle 2439">
              <a:extLst>
                <a:ext uri="{FF2B5EF4-FFF2-40B4-BE49-F238E27FC236}">
                  <a16:creationId xmlns:a16="http://schemas.microsoft.com/office/drawing/2014/main" id="{99633738-B522-135E-254B-973018C0E0CA}"/>
                </a:ext>
              </a:extLst>
            </p:cNvPr>
            <p:cNvSpPr/>
            <p:nvPr/>
          </p:nvSpPr>
          <p:spPr>
            <a:xfrm>
              <a:off x="19489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1" name="Rectangle 2440">
              <a:extLst>
                <a:ext uri="{FF2B5EF4-FFF2-40B4-BE49-F238E27FC236}">
                  <a16:creationId xmlns:a16="http://schemas.microsoft.com/office/drawing/2014/main" id="{CFC805BD-777C-6ADC-E31C-84DF67E4F4FC}"/>
                </a:ext>
              </a:extLst>
            </p:cNvPr>
            <p:cNvSpPr/>
            <p:nvPr/>
          </p:nvSpPr>
          <p:spPr>
            <a:xfrm>
              <a:off x="20280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2" name="Rectangle 2441">
              <a:extLst>
                <a:ext uri="{FF2B5EF4-FFF2-40B4-BE49-F238E27FC236}">
                  <a16:creationId xmlns:a16="http://schemas.microsoft.com/office/drawing/2014/main" id="{62001DAE-5AB2-F3BF-892F-D96DB912954C}"/>
                </a:ext>
              </a:extLst>
            </p:cNvPr>
            <p:cNvSpPr/>
            <p:nvPr/>
          </p:nvSpPr>
          <p:spPr>
            <a:xfrm>
              <a:off x="21072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3" name="Rectangle 2442">
              <a:extLst>
                <a:ext uri="{FF2B5EF4-FFF2-40B4-BE49-F238E27FC236}">
                  <a16:creationId xmlns:a16="http://schemas.microsoft.com/office/drawing/2014/main" id="{6E2A069E-05B4-F672-501A-89252450B724}"/>
                </a:ext>
              </a:extLst>
            </p:cNvPr>
            <p:cNvSpPr/>
            <p:nvPr/>
          </p:nvSpPr>
          <p:spPr>
            <a:xfrm>
              <a:off x="21864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4" name="Rectangle 2443">
              <a:extLst>
                <a:ext uri="{FF2B5EF4-FFF2-40B4-BE49-F238E27FC236}">
                  <a16:creationId xmlns:a16="http://schemas.microsoft.com/office/drawing/2014/main" id="{C26A35DD-C3FC-AAA0-88AE-78588B286B75}"/>
                </a:ext>
              </a:extLst>
            </p:cNvPr>
            <p:cNvSpPr/>
            <p:nvPr/>
          </p:nvSpPr>
          <p:spPr>
            <a:xfrm>
              <a:off x="22656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5" name="Rectangle 2444">
              <a:extLst>
                <a:ext uri="{FF2B5EF4-FFF2-40B4-BE49-F238E27FC236}">
                  <a16:creationId xmlns:a16="http://schemas.microsoft.com/office/drawing/2014/main" id="{4B97147A-92E1-1AD5-1DF1-72D0EB19104A}"/>
                </a:ext>
              </a:extLst>
            </p:cNvPr>
            <p:cNvSpPr/>
            <p:nvPr/>
          </p:nvSpPr>
          <p:spPr>
            <a:xfrm>
              <a:off x="23447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6" name="Rectangle 2445">
              <a:extLst>
                <a:ext uri="{FF2B5EF4-FFF2-40B4-BE49-F238E27FC236}">
                  <a16:creationId xmlns:a16="http://schemas.microsoft.com/office/drawing/2014/main" id="{5153F614-7808-0923-5637-B15709A34AD0}"/>
                </a:ext>
              </a:extLst>
            </p:cNvPr>
            <p:cNvSpPr/>
            <p:nvPr/>
          </p:nvSpPr>
          <p:spPr>
            <a:xfrm>
              <a:off x="24239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7" name="Rectangle 2446">
              <a:extLst>
                <a:ext uri="{FF2B5EF4-FFF2-40B4-BE49-F238E27FC236}">
                  <a16:creationId xmlns:a16="http://schemas.microsoft.com/office/drawing/2014/main" id="{8A2792B1-3703-D80D-4FBF-ECDD6D0F4B31}"/>
                </a:ext>
              </a:extLst>
            </p:cNvPr>
            <p:cNvSpPr/>
            <p:nvPr/>
          </p:nvSpPr>
          <p:spPr>
            <a:xfrm>
              <a:off x="25031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8" name="Rectangle 2447">
              <a:extLst>
                <a:ext uri="{FF2B5EF4-FFF2-40B4-BE49-F238E27FC236}">
                  <a16:creationId xmlns:a16="http://schemas.microsoft.com/office/drawing/2014/main" id="{2670038C-497B-6122-6251-F256BBAB801A}"/>
                </a:ext>
              </a:extLst>
            </p:cNvPr>
            <p:cNvSpPr/>
            <p:nvPr/>
          </p:nvSpPr>
          <p:spPr>
            <a:xfrm>
              <a:off x="25823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9" name="Rectangle 2448">
              <a:extLst>
                <a:ext uri="{FF2B5EF4-FFF2-40B4-BE49-F238E27FC236}">
                  <a16:creationId xmlns:a16="http://schemas.microsoft.com/office/drawing/2014/main" id="{E0C89058-C265-3FE4-9399-0BC22E3E4349}"/>
                </a:ext>
              </a:extLst>
            </p:cNvPr>
            <p:cNvSpPr/>
            <p:nvPr/>
          </p:nvSpPr>
          <p:spPr>
            <a:xfrm>
              <a:off x="26614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0" name="Rectangle 2449">
              <a:extLst>
                <a:ext uri="{FF2B5EF4-FFF2-40B4-BE49-F238E27FC236}">
                  <a16:creationId xmlns:a16="http://schemas.microsoft.com/office/drawing/2014/main" id="{3EE7661D-25A0-E11D-8D0C-BF78902EC197}"/>
                </a:ext>
              </a:extLst>
            </p:cNvPr>
            <p:cNvSpPr/>
            <p:nvPr/>
          </p:nvSpPr>
          <p:spPr>
            <a:xfrm>
              <a:off x="27406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1" name="Rectangle 2450">
              <a:extLst>
                <a:ext uri="{FF2B5EF4-FFF2-40B4-BE49-F238E27FC236}">
                  <a16:creationId xmlns:a16="http://schemas.microsoft.com/office/drawing/2014/main" id="{BAC5C34D-48CB-73C8-EE6C-55A14862FEB3}"/>
                </a:ext>
              </a:extLst>
            </p:cNvPr>
            <p:cNvSpPr/>
            <p:nvPr/>
          </p:nvSpPr>
          <p:spPr>
            <a:xfrm>
              <a:off x="28198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2" name="Rectangle 2451">
              <a:extLst>
                <a:ext uri="{FF2B5EF4-FFF2-40B4-BE49-F238E27FC236}">
                  <a16:creationId xmlns:a16="http://schemas.microsoft.com/office/drawing/2014/main" id="{D357ECFE-8689-6950-1180-3B3C6E97F80D}"/>
                </a:ext>
              </a:extLst>
            </p:cNvPr>
            <p:cNvSpPr/>
            <p:nvPr/>
          </p:nvSpPr>
          <p:spPr>
            <a:xfrm>
              <a:off x="28990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3" name="Rectangle 2452">
              <a:extLst>
                <a:ext uri="{FF2B5EF4-FFF2-40B4-BE49-F238E27FC236}">
                  <a16:creationId xmlns:a16="http://schemas.microsoft.com/office/drawing/2014/main" id="{42B1F002-024B-124E-6B83-3335681351AA}"/>
                </a:ext>
              </a:extLst>
            </p:cNvPr>
            <p:cNvSpPr/>
            <p:nvPr/>
          </p:nvSpPr>
          <p:spPr>
            <a:xfrm>
              <a:off x="29781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4" name="Rectangle 2453">
              <a:extLst>
                <a:ext uri="{FF2B5EF4-FFF2-40B4-BE49-F238E27FC236}">
                  <a16:creationId xmlns:a16="http://schemas.microsoft.com/office/drawing/2014/main" id="{DAF58265-AF9B-8BF8-2C0B-819A32238E10}"/>
                </a:ext>
              </a:extLst>
            </p:cNvPr>
            <p:cNvSpPr/>
            <p:nvPr/>
          </p:nvSpPr>
          <p:spPr>
            <a:xfrm>
              <a:off x="30573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5" name="Rectangle 2454">
              <a:extLst>
                <a:ext uri="{FF2B5EF4-FFF2-40B4-BE49-F238E27FC236}">
                  <a16:creationId xmlns:a16="http://schemas.microsoft.com/office/drawing/2014/main" id="{6B7F5652-F7CE-61CF-ABC7-D48E37289C68}"/>
                </a:ext>
              </a:extLst>
            </p:cNvPr>
            <p:cNvSpPr/>
            <p:nvPr/>
          </p:nvSpPr>
          <p:spPr>
            <a:xfrm>
              <a:off x="31365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6" name="Rectangle 2455">
              <a:extLst>
                <a:ext uri="{FF2B5EF4-FFF2-40B4-BE49-F238E27FC236}">
                  <a16:creationId xmlns:a16="http://schemas.microsoft.com/office/drawing/2014/main" id="{59263640-D5AB-027A-C990-D2586C77DC99}"/>
                </a:ext>
              </a:extLst>
            </p:cNvPr>
            <p:cNvSpPr/>
            <p:nvPr/>
          </p:nvSpPr>
          <p:spPr>
            <a:xfrm>
              <a:off x="32157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7" name="Rectangle 2456">
              <a:extLst>
                <a:ext uri="{FF2B5EF4-FFF2-40B4-BE49-F238E27FC236}">
                  <a16:creationId xmlns:a16="http://schemas.microsoft.com/office/drawing/2014/main" id="{6A3C34EA-5358-AF41-DE7E-FC29802492FF}"/>
                </a:ext>
              </a:extLst>
            </p:cNvPr>
            <p:cNvSpPr/>
            <p:nvPr/>
          </p:nvSpPr>
          <p:spPr>
            <a:xfrm>
              <a:off x="32948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8" name="Rectangle 2457">
              <a:extLst>
                <a:ext uri="{FF2B5EF4-FFF2-40B4-BE49-F238E27FC236}">
                  <a16:creationId xmlns:a16="http://schemas.microsoft.com/office/drawing/2014/main" id="{07FDBD16-A173-FD9B-8CE0-FD0805F3524C}"/>
                </a:ext>
              </a:extLst>
            </p:cNvPr>
            <p:cNvSpPr/>
            <p:nvPr/>
          </p:nvSpPr>
          <p:spPr>
            <a:xfrm>
              <a:off x="33740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59" name="Rectangle 2458">
              <a:extLst>
                <a:ext uri="{FF2B5EF4-FFF2-40B4-BE49-F238E27FC236}">
                  <a16:creationId xmlns:a16="http://schemas.microsoft.com/office/drawing/2014/main" id="{C516B66D-1658-A3E4-626E-983D7B309DA2}"/>
                </a:ext>
              </a:extLst>
            </p:cNvPr>
            <p:cNvSpPr/>
            <p:nvPr/>
          </p:nvSpPr>
          <p:spPr>
            <a:xfrm>
              <a:off x="34532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0" name="Rectangle 2459">
              <a:extLst>
                <a:ext uri="{FF2B5EF4-FFF2-40B4-BE49-F238E27FC236}">
                  <a16:creationId xmlns:a16="http://schemas.microsoft.com/office/drawing/2014/main" id="{2A7C6D84-C399-76CD-371F-93E9F43E9A5B}"/>
                </a:ext>
              </a:extLst>
            </p:cNvPr>
            <p:cNvSpPr/>
            <p:nvPr/>
          </p:nvSpPr>
          <p:spPr>
            <a:xfrm>
              <a:off x="35324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1" name="Rectangle 2460">
              <a:extLst>
                <a:ext uri="{FF2B5EF4-FFF2-40B4-BE49-F238E27FC236}">
                  <a16:creationId xmlns:a16="http://schemas.microsoft.com/office/drawing/2014/main" id="{9703F389-28AD-79AB-2D9B-E6A8E6EE1792}"/>
                </a:ext>
              </a:extLst>
            </p:cNvPr>
            <p:cNvSpPr/>
            <p:nvPr/>
          </p:nvSpPr>
          <p:spPr>
            <a:xfrm>
              <a:off x="36115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2" name="Rectangle 2461">
              <a:extLst>
                <a:ext uri="{FF2B5EF4-FFF2-40B4-BE49-F238E27FC236}">
                  <a16:creationId xmlns:a16="http://schemas.microsoft.com/office/drawing/2014/main" id="{8C0E6013-C19C-FBB9-F62E-CD8E1FE827C7}"/>
                </a:ext>
              </a:extLst>
            </p:cNvPr>
            <p:cNvSpPr/>
            <p:nvPr/>
          </p:nvSpPr>
          <p:spPr>
            <a:xfrm>
              <a:off x="36907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3" name="Rectangle 2462">
              <a:extLst>
                <a:ext uri="{FF2B5EF4-FFF2-40B4-BE49-F238E27FC236}">
                  <a16:creationId xmlns:a16="http://schemas.microsoft.com/office/drawing/2014/main" id="{2D7E5320-37D0-5D91-E076-C321C6D590BF}"/>
                </a:ext>
              </a:extLst>
            </p:cNvPr>
            <p:cNvSpPr/>
            <p:nvPr/>
          </p:nvSpPr>
          <p:spPr>
            <a:xfrm>
              <a:off x="37699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4" name="Rectangle 2463">
              <a:extLst>
                <a:ext uri="{FF2B5EF4-FFF2-40B4-BE49-F238E27FC236}">
                  <a16:creationId xmlns:a16="http://schemas.microsoft.com/office/drawing/2014/main" id="{E99F82ED-EC3E-A1C0-6C3A-93141EA039C9}"/>
                </a:ext>
              </a:extLst>
            </p:cNvPr>
            <p:cNvSpPr/>
            <p:nvPr/>
          </p:nvSpPr>
          <p:spPr>
            <a:xfrm>
              <a:off x="38491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5" name="Rectangle 2464">
              <a:extLst>
                <a:ext uri="{FF2B5EF4-FFF2-40B4-BE49-F238E27FC236}">
                  <a16:creationId xmlns:a16="http://schemas.microsoft.com/office/drawing/2014/main" id="{97AF09F0-94B3-81D8-FA7D-66050081DDE4}"/>
                </a:ext>
              </a:extLst>
            </p:cNvPr>
            <p:cNvSpPr/>
            <p:nvPr/>
          </p:nvSpPr>
          <p:spPr>
            <a:xfrm>
              <a:off x="39283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6" name="Rectangle 2465">
              <a:extLst>
                <a:ext uri="{FF2B5EF4-FFF2-40B4-BE49-F238E27FC236}">
                  <a16:creationId xmlns:a16="http://schemas.microsoft.com/office/drawing/2014/main" id="{77B38C32-B99B-DABC-B390-C6B2EE42D7DC}"/>
                </a:ext>
              </a:extLst>
            </p:cNvPr>
            <p:cNvSpPr/>
            <p:nvPr/>
          </p:nvSpPr>
          <p:spPr>
            <a:xfrm>
              <a:off x="40074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7" name="Rectangle 2466">
              <a:extLst>
                <a:ext uri="{FF2B5EF4-FFF2-40B4-BE49-F238E27FC236}">
                  <a16:creationId xmlns:a16="http://schemas.microsoft.com/office/drawing/2014/main" id="{5C4E4E2A-22A5-6444-3B54-4286D5882F62}"/>
                </a:ext>
              </a:extLst>
            </p:cNvPr>
            <p:cNvSpPr/>
            <p:nvPr/>
          </p:nvSpPr>
          <p:spPr>
            <a:xfrm>
              <a:off x="40866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8" name="Rectangle 2467">
              <a:extLst>
                <a:ext uri="{FF2B5EF4-FFF2-40B4-BE49-F238E27FC236}">
                  <a16:creationId xmlns:a16="http://schemas.microsoft.com/office/drawing/2014/main" id="{2F59931A-4D96-FF13-9AEF-9D0CAFFF3ED9}"/>
                </a:ext>
              </a:extLst>
            </p:cNvPr>
            <p:cNvSpPr/>
            <p:nvPr/>
          </p:nvSpPr>
          <p:spPr>
            <a:xfrm>
              <a:off x="41658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69" name="Rectangle 2468">
              <a:extLst>
                <a:ext uri="{FF2B5EF4-FFF2-40B4-BE49-F238E27FC236}">
                  <a16:creationId xmlns:a16="http://schemas.microsoft.com/office/drawing/2014/main" id="{A0C2E741-07A3-AD98-B716-0112711D4F6E}"/>
                </a:ext>
              </a:extLst>
            </p:cNvPr>
            <p:cNvSpPr/>
            <p:nvPr/>
          </p:nvSpPr>
          <p:spPr>
            <a:xfrm>
              <a:off x="42450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0" name="Rectangle 2469">
              <a:extLst>
                <a:ext uri="{FF2B5EF4-FFF2-40B4-BE49-F238E27FC236}">
                  <a16:creationId xmlns:a16="http://schemas.microsoft.com/office/drawing/2014/main" id="{D974057C-0D52-10EB-B11A-AC08F35D212F}"/>
                </a:ext>
              </a:extLst>
            </p:cNvPr>
            <p:cNvSpPr/>
            <p:nvPr/>
          </p:nvSpPr>
          <p:spPr>
            <a:xfrm>
              <a:off x="43241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1" name="Rectangle 2470">
              <a:extLst>
                <a:ext uri="{FF2B5EF4-FFF2-40B4-BE49-F238E27FC236}">
                  <a16:creationId xmlns:a16="http://schemas.microsoft.com/office/drawing/2014/main" id="{67650E1D-2EB0-4EED-3CD1-DEE1D650351D}"/>
                </a:ext>
              </a:extLst>
            </p:cNvPr>
            <p:cNvSpPr/>
            <p:nvPr/>
          </p:nvSpPr>
          <p:spPr>
            <a:xfrm>
              <a:off x="44033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2" name="Rectangle 2471">
              <a:extLst>
                <a:ext uri="{FF2B5EF4-FFF2-40B4-BE49-F238E27FC236}">
                  <a16:creationId xmlns:a16="http://schemas.microsoft.com/office/drawing/2014/main" id="{D4670EB0-348F-7960-4EA0-E6C07C7FD72D}"/>
                </a:ext>
              </a:extLst>
            </p:cNvPr>
            <p:cNvSpPr/>
            <p:nvPr/>
          </p:nvSpPr>
          <p:spPr>
            <a:xfrm>
              <a:off x="44825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3" name="Rectangle 2472">
              <a:extLst>
                <a:ext uri="{FF2B5EF4-FFF2-40B4-BE49-F238E27FC236}">
                  <a16:creationId xmlns:a16="http://schemas.microsoft.com/office/drawing/2014/main" id="{BEFAF28F-18CC-1CEA-1653-18A91BAD162E}"/>
                </a:ext>
              </a:extLst>
            </p:cNvPr>
            <p:cNvSpPr/>
            <p:nvPr/>
          </p:nvSpPr>
          <p:spPr>
            <a:xfrm>
              <a:off x="45617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4" name="Rectangle 2473">
              <a:extLst>
                <a:ext uri="{FF2B5EF4-FFF2-40B4-BE49-F238E27FC236}">
                  <a16:creationId xmlns:a16="http://schemas.microsoft.com/office/drawing/2014/main" id="{435D6077-4493-DE3A-D13F-2CD77965A787}"/>
                </a:ext>
              </a:extLst>
            </p:cNvPr>
            <p:cNvSpPr/>
            <p:nvPr/>
          </p:nvSpPr>
          <p:spPr>
            <a:xfrm>
              <a:off x="46408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5" name="Rectangle 2474">
              <a:extLst>
                <a:ext uri="{FF2B5EF4-FFF2-40B4-BE49-F238E27FC236}">
                  <a16:creationId xmlns:a16="http://schemas.microsoft.com/office/drawing/2014/main" id="{C7FDF5DA-5202-6F89-7372-204740A9CEF4}"/>
                </a:ext>
              </a:extLst>
            </p:cNvPr>
            <p:cNvSpPr/>
            <p:nvPr/>
          </p:nvSpPr>
          <p:spPr>
            <a:xfrm>
              <a:off x="47200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6" name="Rectangle 2475">
              <a:extLst>
                <a:ext uri="{FF2B5EF4-FFF2-40B4-BE49-F238E27FC236}">
                  <a16:creationId xmlns:a16="http://schemas.microsoft.com/office/drawing/2014/main" id="{7DEC9BE8-DA77-ED77-F968-64F9E1FDFD7C}"/>
                </a:ext>
              </a:extLst>
            </p:cNvPr>
            <p:cNvSpPr/>
            <p:nvPr/>
          </p:nvSpPr>
          <p:spPr>
            <a:xfrm>
              <a:off x="47992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7" name="Rectangle 2476">
              <a:extLst>
                <a:ext uri="{FF2B5EF4-FFF2-40B4-BE49-F238E27FC236}">
                  <a16:creationId xmlns:a16="http://schemas.microsoft.com/office/drawing/2014/main" id="{B421F268-AE5B-5F78-BA19-0AC2A5F4D80B}"/>
                </a:ext>
              </a:extLst>
            </p:cNvPr>
            <p:cNvSpPr/>
            <p:nvPr/>
          </p:nvSpPr>
          <p:spPr>
            <a:xfrm>
              <a:off x="48784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8" name="Rectangle 2477">
              <a:extLst>
                <a:ext uri="{FF2B5EF4-FFF2-40B4-BE49-F238E27FC236}">
                  <a16:creationId xmlns:a16="http://schemas.microsoft.com/office/drawing/2014/main" id="{8ABB6B62-8696-8A42-DC3A-EF1F754711B6}"/>
                </a:ext>
              </a:extLst>
            </p:cNvPr>
            <p:cNvSpPr/>
            <p:nvPr/>
          </p:nvSpPr>
          <p:spPr>
            <a:xfrm>
              <a:off x="49575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9" name="Rectangle 2478">
              <a:extLst>
                <a:ext uri="{FF2B5EF4-FFF2-40B4-BE49-F238E27FC236}">
                  <a16:creationId xmlns:a16="http://schemas.microsoft.com/office/drawing/2014/main" id="{181F459A-AE69-7EE9-07C7-EC448B47A69F}"/>
                </a:ext>
              </a:extLst>
            </p:cNvPr>
            <p:cNvSpPr/>
            <p:nvPr/>
          </p:nvSpPr>
          <p:spPr>
            <a:xfrm>
              <a:off x="50367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0" name="Rectangle 2479">
              <a:extLst>
                <a:ext uri="{FF2B5EF4-FFF2-40B4-BE49-F238E27FC236}">
                  <a16:creationId xmlns:a16="http://schemas.microsoft.com/office/drawing/2014/main" id="{4A8C50F1-AE7D-A003-7EA7-B44CA9EB6415}"/>
                </a:ext>
              </a:extLst>
            </p:cNvPr>
            <p:cNvSpPr/>
            <p:nvPr/>
          </p:nvSpPr>
          <p:spPr>
            <a:xfrm>
              <a:off x="51159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1" name="Rectangle 2480">
              <a:extLst>
                <a:ext uri="{FF2B5EF4-FFF2-40B4-BE49-F238E27FC236}">
                  <a16:creationId xmlns:a16="http://schemas.microsoft.com/office/drawing/2014/main" id="{68C195E1-2DCB-22DF-DFBC-0C68FEB29F5B}"/>
                </a:ext>
              </a:extLst>
            </p:cNvPr>
            <p:cNvSpPr/>
            <p:nvPr/>
          </p:nvSpPr>
          <p:spPr>
            <a:xfrm>
              <a:off x="51951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2" name="Rectangle 2481">
              <a:extLst>
                <a:ext uri="{FF2B5EF4-FFF2-40B4-BE49-F238E27FC236}">
                  <a16:creationId xmlns:a16="http://schemas.microsoft.com/office/drawing/2014/main" id="{D054BEF2-BAE3-0013-D3C9-8FE3A2F5A844}"/>
                </a:ext>
              </a:extLst>
            </p:cNvPr>
            <p:cNvSpPr/>
            <p:nvPr/>
          </p:nvSpPr>
          <p:spPr>
            <a:xfrm>
              <a:off x="52742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3" name="Rectangle 2482">
              <a:extLst>
                <a:ext uri="{FF2B5EF4-FFF2-40B4-BE49-F238E27FC236}">
                  <a16:creationId xmlns:a16="http://schemas.microsoft.com/office/drawing/2014/main" id="{C024D405-9E7D-C421-5544-C988E38EA938}"/>
                </a:ext>
              </a:extLst>
            </p:cNvPr>
            <p:cNvSpPr/>
            <p:nvPr/>
          </p:nvSpPr>
          <p:spPr>
            <a:xfrm>
              <a:off x="53534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4" name="Rectangle 2483">
              <a:extLst>
                <a:ext uri="{FF2B5EF4-FFF2-40B4-BE49-F238E27FC236}">
                  <a16:creationId xmlns:a16="http://schemas.microsoft.com/office/drawing/2014/main" id="{62680F0D-8DF7-AC34-EB0D-778E9F4C032B}"/>
                </a:ext>
              </a:extLst>
            </p:cNvPr>
            <p:cNvSpPr/>
            <p:nvPr/>
          </p:nvSpPr>
          <p:spPr>
            <a:xfrm>
              <a:off x="54326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5" name="Rectangle 2484">
              <a:extLst>
                <a:ext uri="{FF2B5EF4-FFF2-40B4-BE49-F238E27FC236}">
                  <a16:creationId xmlns:a16="http://schemas.microsoft.com/office/drawing/2014/main" id="{64B59981-AB40-BA4E-8147-2E3550215F78}"/>
                </a:ext>
              </a:extLst>
            </p:cNvPr>
            <p:cNvSpPr/>
            <p:nvPr/>
          </p:nvSpPr>
          <p:spPr>
            <a:xfrm>
              <a:off x="55118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6" name="Rectangle 2485">
              <a:extLst>
                <a:ext uri="{FF2B5EF4-FFF2-40B4-BE49-F238E27FC236}">
                  <a16:creationId xmlns:a16="http://schemas.microsoft.com/office/drawing/2014/main" id="{56B275FB-3C2B-1052-3BA6-A6E4688D5066}"/>
                </a:ext>
              </a:extLst>
            </p:cNvPr>
            <p:cNvSpPr/>
            <p:nvPr/>
          </p:nvSpPr>
          <p:spPr>
            <a:xfrm>
              <a:off x="55909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7" name="Rectangle 2486">
              <a:extLst>
                <a:ext uri="{FF2B5EF4-FFF2-40B4-BE49-F238E27FC236}">
                  <a16:creationId xmlns:a16="http://schemas.microsoft.com/office/drawing/2014/main" id="{E219DDA8-2D5A-966E-419E-C956197AAA98}"/>
                </a:ext>
              </a:extLst>
            </p:cNvPr>
            <p:cNvSpPr/>
            <p:nvPr/>
          </p:nvSpPr>
          <p:spPr>
            <a:xfrm>
              <a:off x="56701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8" name="Rectangle 2487">
              <a:extLst>
                <a:ext uri="{FF2B5EF4-FFF2-40B4-BE49-F238E27FC236}">
                  <a16:creationId xmlns:a16="http://schemas.microsoft.com/office/drawing/2014/main" id="{ECC1B6BF-ACB4-8F84-1056-39D75A92E779}"/>
                </a:ext>
              </a:extLst>
            </p:cNvPr>
            <p:cNvSpPr/>
            <p:nvPr/>
          </p:nvSpPr>
          <p:spPr>
            <a:xfrm>
              <a:off x="57493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89" name="Rectangle 2488">
              <a:extLst>
                <a:ext uri="{FF2B5EF4-FFF2-40B4-BE49-F238E27FC236}">
                  <a16:creationId xmlns:a16="http://schemas.microsoft.com/office/drawing/2014/main" id="{AE3839B0-9F3C-F205-9C50-0C7740517EAA}"/>
                </a:ext>
              </a:extLst>
            </p:cNvPr>
            <p:cNvSpPr/>
            <p:nvPr/>
          </p:nvSpPr>
          <p:spPr>
            <a:xfrm>
              <a:off x="58285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0" name="Rectangle 2489">
              <a:extLst>
                <a:ext uri="{FF2B5EF4-FFF2-40B4-BE49-F238E27FC236}">
                  <a16:creationId xmlns:a16="http://schemas.microsoft.com/office/drawing/2014/main" id="{B143B76A-ABA9-A58B-F088-5514CD419939}"/>
                </a:ext>
              </a:extLst>
            </p:cNvPr>
            <p:cNvSpPr/>
            <p:nvPr/>
          </p:nvSpPr>
          <p:spPr>
            <a:xfrm>
              <a:off x="59077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1" name="Rectangle 2490">
              <a:extLst>
                <a:ext uri="{FF2B5EF4-FFF2-40B4-BE49-F238E27FC236}">
                  <a16:creationId xmlns:a16="http://schemas.microsoft.com/office/drawing/2014/main" id="{B8F53C5B-AFB7-97D6-0164-56D4BA6D4B0F}"/>
                </a:ext>
              </a:extLst>
            </p:cNvPr>
            <p:cNvSpPr/>
            <p:nvPr/>
          </p:nvSpPr>
          <p:spPr>
            <a:xfrm>
              <a:off x="59868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2" name="Rectangle 2491">
              <a:extLst>
                <a:ext uri="{FF2B5EF4-FFF2-40B4-BE49-F238E27FC236}">
                  <a16:creationId xmlns:a16="http://schemas.microsoft.com/office/drawing/2014/main" id="{FB3C4F36-E6B7-ED0B-FE4E-B2295E41CF4D}"/>
                </a:ext>
              </a:extLst>
            </p:cNvPr>
            <p:cNvSpPr/>
            <p:nvPr/>
          </p:nvSpPr>
          <p:spPr>
            <a:xfrm>
              <a:off x="60660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3" name="Rectangle 2492">
              <a:extLst>
                <a:ext uri="{FF2B5EF4-FFF2-40B4-BE49-F238E27FC236}">
                  <a16:creationId xmlns:a16="http://schemas.microsoft.com/office/drawing/2014/main" id="{69203FA7-9B7A-87FA-ADA2-A0884D6C8502}"/>
                </a:ext>
              </a:extLst>
            </p:cNvPr>
            <p:cNvSpPr/>
            <p:nvPr/>
          </p:nvSpPr>
          <p:spPr>
            <a:xfrm>
              <a:off x="61452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4" name="Rectangle 2493">
              <a:extLst>
                <a:ext uri="{FF2B5EF4-FFF2-40B4-BE49-F238E27FC236}">
                  <a16:creationId xmlns:a16="http://schemas.microsoft.com/office/drawing/2014/main" id="{1E0BD71A-1601-D06B-F6BF-CEF82EE0F6CD}"/>
                </a:ext>
              </a:extLst>
            </p:cNvPr>
            <p:cNvSpPr/>
            <p:nvPr/>
          </p:nvSpPr>
          <p:spPr>
            <a:xfrm>
              <a:off x="62244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495" name="Group 2494">
            <a:extLst>
              <a:ext uri="{FF2B5EF4-FFF2-40B4-BE49-F238E27FC236}">
                <a16:creationId xmlns:a16="http://schemas.microsoft.com/office/drawing/2014/main" id="{232E1A6C-3CEC-612B-7BB8-88113F7CADC4}"/>
              </a:ext>
            </a:extLst>
          </p:cNvPr>
          <p:cNvGrpSpPr/>
          <p:nvPr/>
        </p:nvGrpSpPr>
        <p:grpSpPr>
          <a:xfrm rot="5400000">
            <a:off x="-1426930" y="3257923"/>
            <a:ext cx="5033812" cy="91440"/>
            <a:chOff x="1236317" y="612708"/>
            <a:chExt cx="5033812" cy="91440"/>
          </a:xfrm>
        </p:grpSpPr>
        <p:sp>
          <p:nvSpPr>
            <p:cNvPr id="2496" name="Rectangle 2495">
              <a:extLst>
                <a:ext uri="{FF2B5EF4-FFF2-40B4-BE49-F238E27FC236}">
                  <a16:creationId xmlns:a16="http://schemas.microsoft.com/office/drawing/2014/main" id="{420C2434-1BC6-163B-4985-BAD83B486094}"/>
                </a:ext>
              </a:extLst>
            </p:cNvPr>
            <p:cNvSpPr/>
            <p:nvPr/>
          </p:nvSpPr>
          <p:spPr>
            <a:xfrm>
              <a:off x="12363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7" name="Rectangle 2496">
              <a:extLst>
                <a:ext uri="{FF2B5EF4-FFF2-40B4-BE49-F238E27FC236}">
                  <a16:creationId xmlns:a16="http://schemas.microsoft.com/office/drawing/2014/main" id="{4F9DDD9B-B6D0-17AD-C3B0-5B60608CC46E}"/>
                </a:ext>
              </a:extLst>
            </p:cNvPr>
            <p:cNvSpPr/>
            <p:nvPr/>
          </p:nvSpPr>
          <p:spPr>
            <a:xfrm>
              <a:off x="13154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8" name="Rectangle 2497">
              <a:extLst>
                <a:ext uri="{FF2B5EF4-FFF2-40B4-BE49-F238E27FC236}">
                  <a16:creationId xmlns:a16="http://schemas.microsoft.com/office/drawing/2014/main" id="{172E7438-BA6B-0594-BD31-054AAAA83E13}"/>
                </a:ext>
              </a:extLst>
            </p:cNvPr>
            <p:cNvSpPr/>
            <p:nvPr/>
          </p:nvSpPr>
          <p:spPr>
            <a:xfrm>
              <a:off x="13946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99" name="Rectangle 2498">
              <a:extLst>
                <a:ext uri="{FF2B5EF4-FFF2-40B4-BE49-F238E27FC236}">
                  <a16:creationId xmlns:a16="http://schemas.microsoft.com/office/drawing/2014/main" id="{17BD69EA-86D8-6C02-F3AA-72C3B2E6856B}"/>
                </a:ext>
              </a:extLst>
            </p:cNvPr>
            <p:cNvSpPr/>
            <p:nvPr/>
          </p:nvSpPr>
          <p:spPr>
            <a:xfrm>
              <a:off x="14738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0" name="Rectangle 2499">
              <a:extLst>
                <a:ext uri="{FF2B5EF4-FFF2-40B4-BE49-F238E27FC236}">
                  <a16:creationId xmlns:a16="http://schemas.microsoft.com/office/drawing/2014/main" id="{958FE836-5278-3590-352B-52091C69A46A}"/>
                </a:ext>
              </a:extLst>
            </p:cNvPr>
            <p:cNvSpPr/>
            <p:nvPr/>
          </p:nvSpPr>
          <p:spPr>
            <a:xfrm>
              <a:off x="15530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1" name="Rectangle 2500">
              <a:extLst>
                <a:ext uri="{FF2B5EF4-FFF2-40B4-BE49-F238E27FC236}">
                  <a16:creationId xmlns:a16="http://schemas.microsoft.com/office/drawing/2014/main" id="{2DE8D2AE-68E7-FB81-21BE-2FAE34725540}"/>
                </a:ext>
              </a:extLst>
            </p:cNvPr>
            <p:cNvSpPr/>
            <p:nvPr/>
          </p:nvSpPr>
          <p:spPr>
            <a:xfrm>
              <a:off x="16321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2" name="Rectangle 2501">
              <a:extLst>
                <a:ext uri="{FF2B5EF4-FFF2-40B4-BE49-F238E27FC236}">
                  <a16:creationId xmlns:a16="http://schemas.microsoft.com/office/drawing/2014/main" id="{6B780CD2-ADAC-B631-6DBB-7D93F5D85C90}"/>
                </a:ext>
              </a:extLst>
            </p:cNvPr>
            <p:cNvSpPr/>
            <p:nvPr/>
          </p:nvSpPr>
          <p:spPr>
            <a:xfrm>
              <a:off x="17113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3" name="Rectangle 2502">
              <a:extLst>
                <a:ext uri="{FF2B5EF4-FFF2-40B4-BE49-F238E27FC236}">
                  <a16:creationId xmlns:a16="http://schemas.microsoft.com/office/drawing/2014/main" id="{630B6553-5526-303C-98CE-428B915211AD}"/>
                </a:ext>
              </a:extLst>
            </p:cNvPr>
            <p:cNvSpPr/>
            <p:nvPr/>
          </p:nvSpPr>
          <p:spPr>
            <a:xfrm>
              <a:off x="17905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4" name="Rectangle 2503">
              <a:extLst>
                <a:ext uri="{FF2B5EF4-FFF2-40B4-BE49-F238E27FC236}">
                  <a16:creationId xmlns:a16="http://schemas.microsoft.com/office/drawing/2014/main" id="{4318A041-B1C4-C456-ED5E-8CADD395AB63}"/>
                </a:ext>
              </a:extLst>
            </p:cNvPr>
            <p:cNvSpPr/>
            <p:nvPr/>
          </p:nvSpPr>
          <p:spPr>
            <a:xfrm>
              <a:off x="18697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5" name="Rectangle 2504">
              <a:extLst>
                <a:ext uri="{FF2B5EF4-FFF2-40B4-BE49-F238E27FC236}">
                  <a16:creationId xmlns:a16="http://schemas.microsoft.com/office/drawing/2014/main" id="{8B500833-FC48-F060-C9C5-AA372CB6046D}"/>
                </a:ext>
              </a:extLst>
            </p:cNvPr>
            <p:cNvSpPr/>
            <p:nvPr/>
          </p:nvSpPr>
          <p:spPr>
            <a:xfrm>
              <a:off x="19489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6" name="Rectangle 2505">
              <a:extLst>
                <a:ext uri="{FF2B5EF4-FFF2-40B4-BE49-F238E27FC236}">
                  <a16:creationId xmlns:a16="http://schemas.microsoft.com/office/drawing/2014/main" id="{C0F88F98-C92B-55FC-87F0-B92D9F8B2413}"/>
                </a:ext>
              </a:extLst>
            </p:cNvPr>
            <p:cNvSpPr/>
            <p:nvPr/>
          </p:nvSpPr>
          <p:spPr>
            <a:xfrm>
              <a:off x="20280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7" name="Rectangle 2506">
              <a:extLst>
                <a:ext uri="{FF2B5EF4-FFF2-40B4-BE49-F238E27FC236}">
                  <a16:creationId xmlns:a16="http://schemas.microsoft.com/office/drawing/2014/main" id="{A2248F6D-EF49-4467-229A-B75D7B7E1E38}"/>
                </a:ext>
              </a:extLst>
            </p:cNvPr>
            <p:cNvSpPr/>
            <p:nvPr/>
          </p:nvSpPr>
          <p:spPr>
            <a:xfrm>
              <a:off x="21072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8" name="Rectangle 2507">
              <a:extLst>
                <a:ext uri="{FF2B5EF4-FFF2-40B4-BE49-F238E27FC236}">
                  <a16:creationId xmlns:a16="http://schemas.microsoft.com/office/drawing/2014/main" id="{4960D5A3-3427-AF7B-6008-918320888837}"/>
                </a:ext>
              </a:extLst>
            </p:cNvPr>
            <p:cNvSpPr/>
            <p:nvPr/>
          </p:nvSpPr>
          <p:spPr>
            <a:xfrm>
              <a:off x="21864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9" name="Rectangle 2508">
              <a:extLst>
                <a:ext uri="{FF2B5EF4-FFF2-40B4-BE49-F238E27FC236}">
                  <a16:creationId xmlns:a16="http://schemas.microsoft.com/office/drawing/2014/main" id="{F4782BD4-E940-0498-8256-82C8192C4D38}"/>
                </a:ext>
              </a:extLst>
            </p:cNvPr>
            <p:cNvSpPr/>
            <p:nvPr/>
          </p:nvSpPr>
          <p:spPr>
            <a:xfrm>
              <a:off x="22656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0" name="Rectangle 2509">
              <a:extLst>
                <a:ext uri="{FF2B5EF4-FFF2-40B4-BE49-F238E27FC236}">
                  <a16:creationId xmlns:a16="http://schemas.microsoft.com/office/drawing/2014/main" id="{07C3C541-276C-4624-4082-A761AF5BEBB2}"/>
                </a:ext>
              </a:extLst>
            </p:cNvPr>
            <p:cNvSpPr/>
            <p:nvPr/>
          </p:nvSpPr>
          <p:spPr>
            <a:xfrm>
              <a:off x="23447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1" name="Rectangle 2510">
              <a:extLst>
                <a:ext uri="{FF2B5EF4-FFF2-40B4-BE49-F238E27FC236}">
                  <a16:creationId xmlns:a16="http://schemas.microsoft.com/office/drawing/2014/main" id="{17C8CA1A-55BE-3695-E02B-424782E465C5}"/>
                </a:ext>
              </a:extLst>
            </p:cNvPr>
            <p:cNvSpPr/>
            <p:nvPr/>
          </p:nvSpPr>
          <p:spPr>
            <a:xfrm>
              <a:off x="24239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2" name="Rectangle 2511">
              <a:extLst>
                <a:ext uri="{FF2B5EF4-FFF2-40B4-BE49-F238E27FC236}">
                  <a16:creationId xmlns:a16="http://schemas.microsoft.com/office/drawing/2014/main" id="{95E3B4ED-2B0C-170C-BF4B-96419E17D3BD}"/>
                </a:ext>
              </a:extLst>
            </p:cNvPr>
            <p:cNvSpPr/>
            <p:nvPr/>
          </p:nvSpPr>
          <p:spPr>
            <a:xfrm>
              <a:off x="25031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3" name="Rectangle 2512">
              <a:extLst>
                <a:ext uri="{FF2B5EF4-FFF2-40B4-BE49-F238E27FC236}">
                  <a16:creationId xmlns:a16="http://schemas.microsoft.com/office/drawing/2014/main" id="{56AEC4AC-1AFE-E671-F1DE-1261524D426B}"/>
                </a:ext>
              </a:extLst>
            </p:cNvPr>
            <p:cNvSpPr/>
            <p:nvPr/>
          </p:nvSpPr>
          <p:spPr>
            <a:xfrm>
              <a:off x="25823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4" name="Rectangle 2513">
              <a:extLst>
                <a:ext uri="{FF2B5EF4-FFF2-40B4-BE49-F238E27FC236}">
                  <a16:creationId xmlns:a16="http://schemas.microsoft.com/office/drawing/2014/main" id="{A0F82C04-B262-1EF9-9663-9F8753CCA7DA}"/>
                </a:ext>
              </a:extLst>
            </p:cNvPr>
            <p:cNvSpPr/>
            <p:nvPr/>
          </p:nvSpPr>
          <p:spPr>
            <a:xfrm>
              <a:off x="26614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5" name="Rectangle 2514">
              <a:extLst>
                <a:ext uri="{FF2B5EF4-FFF2-40B4-BE49-F238E27FC236}">
                  <a16:creationId xmlns:a16="http://schemas.microsoft.com/office/drawing/2014/main" id="{57618F81-940F-D6F8-73F2-0DA6A0B83E0B}"/>
                </a:ext>
              </a:extLst>
            </p:cNvPr>
            <p:cNvSpPr/>
            <p:nvPr/>
          </p:nvSpPr>
          <p:spPr>
            <a:xfrm>
              <a:off x="27406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6" name="Rectangle 2515">
              <a:extLst>
                <a:ext uri="{FF2B5EF4-FFF2-40B4-BE49-F238E27FC236}">
                  <a16:creationId xmlns:a16="http://schemas.microsoft.com/office/drawing/2014/main" id="{DFC320E7-3B3A-1081-EA09-5054399B2E7E}"/>
                </a:ext>
              </a:extLst>
            </p:cNvPr>
            <p:cNvSpPr/>
            <p:nvPr/>
          </p:nvSpPr>
          <p:spPr>
            <a:xfrm>
              <a:off x="28198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7" name="Rectangle 2516">
              <a:extLst>
                <a:ext uri="{FF2B5EF4-FFF2-40B4-BE49-F238E27FC236}">
                  <a16:creationId xmlns:a16="http://schemas.microsoft.com/office/drawing/2014/main" id="{DD2CF64D-4786-1A03-21B0-A808D27A27C7}"/>
                </a:ext>
              </a:extLst>
            </p:cNvPr>
            <p:cNvSpPr/>
            <p:nvPr/>
          </p:nvSpPr>
          <p:spPr>
            <a:xfrm>
              <a:off x="28990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8" name="Rectangle 2517">
              <a:extLst>
                <a:ext uri="{FF2B5EF4-FFF2-40B4-BE49-F238E27FC236}">
                  <a16:creationId xmlns:a16="http://schemas.microsoft.com/office/drawing/2014/main" id="{62E5725A-5A38-D8A0-546D-38B6EE2C20B5}"/>
                </a:ext>
              </a:extLst>
            </p:cNvPr>
            <p:cNvSpPr/>
            <p:nvPr/>
          </p:nvSpPr>
          <p:spPr>
            <a:xfrm>
              <a:off x="29781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19" name="Rectangle 2518">
              <a:extLst>
                <a:ext uri="{FF2B5EF4-FFF2-40B4-BE49-F238E27FC236}">
                  <a16:creationId xmlns:a16="http://schemas.microsoft.com/office/drawing/2014/main" id="{EF22DB06-367A-21FF-FD78-C56AC21EBF5F}"/>
                </a:ext>
              </a:extLst>
            </p:cNvPr>
            <p:cNvSpPr/>
            <p:nvPr/>
          </p:nvSpPr>
          <p:spPr>
            <a:xfrm>
              <a:off x="30573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0" name="Rectangle 2519">
              <a:extLst>
                <a:ext uri="{FF2B5EF4-FFF2-40B4-BE49-F238E27FC236}">
                  <a16:creationId xmlns:a16="http://schemas.microsoft.com/office/drawing/2014/main" id="{AE5C9DFF-70D0-1CE8-CE2A-91A5F7381178}"/>
                </a:ext>
              </a:extLst>
            </p:cNvPr>
            <p:cNvSpPr/>
            <p:nvPr/>
          </p:nvSpPr>
          <p:spPr>
            <a:xfrm>
              <a:off x="31365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1" name="Rectangle 2520">
              <a:extLst>
                <a:ext uri="{FF2B5EF4-FFF2-40B4-BE49-F238E27FC236}">
                  <a16:creationId xmlns:a16="http://schemas.microsoft.com/office/drawing/2014/main" id="{0862A502-8DA4-A533-B95F-0AAE0892C427}"/>
                </a:ext>
              </a:extLst>
            </p:cNvPr>
            <p:cNvSpPr/>
            <p:nvPr/>
          </p:nvSpPr>
          <p:spPr>
            <a:xfrm>
              <a:off x="32157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2" name="Rectangle 2521">
              <a:extLst>
                <a:ext uri="{FF2B5EF4-FFF2-40B4-BE49-F238E27FC236}">
                  <a16:creationId xmlns:a16="http://schemas.microsoft.com/office/drawing/2014/main" id="{2B6B668B-FEEC-F93A-E2AB-CFE8E8A792DF}"/>
                </a:ext>
              </a:extLst>
            </p:cNvPr>
            <p:cNvSpPr/>
            <p:nvPr/>
          </p:nvSpPr>
          <p:spPr>
            <a:xfrm>
              <a:off x="32948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3" name="Rectangle 2522">
              <a:extLst>
                <a:ext uri="{FF2B5EF4-FFF2-40B4-BE49-F238E27FC236}">
                  <a16:creationId xmlns:a16="http://schemas.microsoft.com/office/drawing/2014/main" id="{D1E956CF-9241-AA3E-6228-A726A237BCF8}"/>
                </a:ext>
              </a:extLst>
            </p:cNvPr>
            <p:cNvSpPr/>
            <p:nvPr/>
          </p:nvSpPr>
          <p:spPr>
            <a:xfrm>
              <a:off x="33740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4" name="Rectangle 2523">
              <a:extLst>
                <a:ext uri="{FF2B5EF4-FFF2-40B4-BE49-F238E27FC236}">
                  <a16:creationId xmlns:a16="http://schemas.microsoft.com/office/drawing/2014/main" id="{CCC02417-AF0A-80AD-90F2-91E13DFA14B0}"/>
                </a:ext>
              </a:extLst>
            </p:cNvPr>
            <p:cNvSpPr/>
            <p:nvPr/>
          </p:nvSpPr>
          <p:spPr>
            <a:xfrm>
              <a:off x="34532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5" name="Rectangle 2524">
              <a:extLst>
                <a:ext uri="{FF2B5EF4-FFF2-40B4-BE49-F238E27FC236}">
                  <a16:creationId xmlns:a16="http://schemas.microsoft.com/office/drawing/2014/main" id="{ADC33641-74ED-83D3-3B03-C0C7088F8C44}"/>
                </a:ext>
              </a:extLst>
            </p:cNvPr>
            <p:cNvSpPr/>
            <p:nvPr/>
          </p:nvSpPr>
          <p:spPr>
            <a:xfrm>
              <a:off x="35324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6" name="Rectangle 2525">
              <a:extLst>
                <a:ext uri="{FF2B5EF4-FFF2-40B4-BE49-F238E27FC236}">
                  <a16:creationId xmlns:a16="http://schemas.microsoft.com/office/drawing/2014/main" id="{88580DEB-9C09-DE10-31DF-309AE921B3C2}"/>
                </a:ext>
              </a:extLst>
            </p:cNvPr>
            <p:cNvSpPr/>
            <p:nvPr/>
          </p:nvSpPr>
          <p:spPr>
            <a:xfrm>
              <a:off x="36115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7" name="Rectangle 2526">
              <a:extLst>
                <a:ext uri="{FF2B5EF4-FFF2-40B4-BE49-F238E27FC236}">
                  <a16:creationId xmlns:a16="http://schemas.microsoft.com/office/drawing/2014/main" id="{DFCC008C-F598-89D4-0E35-14A4A9D97885}"/>
                </a:ext>
              </a:extLst>
            </p:cNvPr>
            <p:cNvSpPr/>
            <p:nvPr/>
          </p:nvSpPr>
          <p:spPr>
            <a:xfrm>
              <a:off x="36907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8" name="Rectangle 2527">
              <a:extLst>
                <a:ext uri="{FF2B5EF4-FFF2-40B4-BE49-F238E27FC236}">
                  <a16:creationId xmlns:a16="http://schemas.microsoft.com/office/drawing/2014/main" id="{23CEC40F-57ED-2F2C-0B1A-1B83DC52D742}"/>
                </a:ext>
              </a:extLst>
            </p:cNvPr>
            <p:cNvSpPr/>
            <p:nvPr/>
          </p:nvSpPr>
          <p:spPr>
            <a:xfrm>
              <a:off x="37699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29" name="Rectangle 2528">
              <a:extLst>
                <a:ext uri="{FF2B5EF4-FFF2-40B4-BE49-F238E27FC236}">
                  <a16:creationId xmlns:a16="http://schemas.microsoft.com/office/drawing/2014/main" id="{C0257ECA-91E6-C50D-E984-16D6489E5310}"/>
                </a:ext>
              </a:extLst>
            </p:cNvPr>
            <p:cNvSpPr/>
            <p:nvPr/>
          </p:nvSpPr>
          <p:spPr>
            <a:xfrm>
              <a:off x="38491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0" name="Rectangle 2529">
              <a:extLst>
                <a:ext uri="{FF2B5EF4-FFF2-40B4-BE49-F238E27FC236}">
                  <a16:creationId xmlns:a16="http://schemas.microsoft.com/office/drawing/2014/main" id="{0E5D39CD-8507-2E90-0122-2EF8348019DC}"/>
                </a:ext>
              </a:extLst>
            </p:cNvPr>
            <p:cNvSpPr/>
            <p:nvPr/>
          </p:nvSpPr>
          <p:spPr>
            <a:xfrm>
              <a:off x="39283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1" name="Rectangle 2530">
              <a:extLst>
                <a:ext uri="{FF2B5EF4-FFF2-40B4-BE49-F238E27FC236}">
                  <a16:creationId xmlns:a16="http://schemas.microsoft.com/office/drawing/2014/main" id="{5A62B2EE-D74F-6DE6-610C-45CE5FEB2B6B}"/>
                </a:ext>
              </a:extLst>
            </p:cNvPr>
            <p:cNvSpPr/>
            <p:nvPr/>
          </p:nvSpPr>
          <p:spPr>
            <a:xfrm>
              <a:off x="40074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2" name="Rectangle 2531">
              <a:extLst>
                <a:ext uri="{FF2B5EF4-FFF2-40B4-BE49-F238E27FC236}">
                  <a16:creationId xmlns:a16="http://schemas.microsoft.com/office/drawing/2014/main" id="{61D11A57-2AB6-3033-4971-EAF8550C1CD1}"/>
                </a:ext>
              </a:extLst>
            </p:cNvPr>
            <p:cNvSpPr/>
            <p:nvPr/>
          </p:nvSpPr>
          <p:spPr>
            <a:xfrm>
              <a:off x="40866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3" name="Rectangle 2532">
              <a:extLst>
                <a:ext uri="{FF2B5EF4-FFF2-40B4-BE49-F238E27FC236}">
                  <a16:creationId xmlns:a16="http://schemas.microsoft.com/office/drawing/2014/main" id="{C8D64C4F-14AE-E75B-2374-8F2829D7C6A9}"/>
                </a:ext>
              </a:extLst>
            </p:cNvPr>
            <p:cNvSpPr/>
            <p:nvPr/>
          </p:nvSpPr>
          <p:spPr>
            <a:xfrm>
              <a:off x="41658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4" name="Rectangle 2533">
              <a:extLst>
                <a:ext uri="{FF2B5EF4-FFF2-40B4-BE49-F238E27FC236}">
                  <a16:creationId xmlns:a16="http://schemas.microsoft.com/office/drawing/2014/main" id="{CC2DDEFB-82AC-0801-E439-44E69358591B}"/>
                </a:ext>
              </a:extLst>
            </p:cNvPr>
            <p:cNvSpPr/>
            <p:nvPr/>
          </p:nvSpPr>
          <p:spPr>
            <a:xfrm>
              <a:off x="42450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5" name="Rectangle 2534">
              <a:extLst>
                <a:ext uri="{FF2B5EF4-FFF2-40B4-BE49-F238E27FC236}">
                  <a16:creationId xmlns:a16="http://schemas.microsoft.com/office/drawing/2014/main" id="{71FA8DE2-F331-880D-0B88-C4CE3773FAEC}"/>
                </a:ext>
              </a:extLst>
            </p:cNvPr>
            <p:cNvSpPr/>
            <p:nvPr/>
          </p:nvSpPr>
          <p:spPr>
            <a:xfrm>
              <a:off x="43241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6" name="Rectangle 2535">
              <a:extLst>
                <a:ext uri="{FF2B5EF4-FFF2-40B4-BE49-F238E27FC236}">
                  <a16:creationId xmlns:a16="http://schemas.microsoft.com/office/drawing/2014/main" id="{41A45121-F75A-DFB8-A80A-CB3AF4BBBECB}"/>
                </a:ext>
              </a:extLst>
            </p:cNvPr>
            <p:cNvSpPr/>
            <p:nvPr/>
          </p:nvSpPr>
          <p:spPr>
            <a:xfrm>
              <a:off x="44033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7" name="Rectangle 2536">
              <a:extLst>
                <a:ext uri="{FF2B5EF4-FFF2-40B4-BE49-F238E27FC236}">
                  <a16:creationId xmlns:a16="http://schemas.microsoft.com/office/drawing/2014/main" id="{CF3F7EE5-9E51-B7DB-83C4-E1C7632C3AAA}"/>
                </a:ext>
              </a:extLst>
            </p:cNvPr>
            <p:cNvSpPr/>
            <p:nvPr/>
          </p:nvSpPr>
          <p:spPr>
            <a:xfrm>
              <a:off x="44825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8" name="Rectangle 2537">
              <a:extLst>
                <a:ext uri="{FF2B5EF4-FFF2-40B4-BE49-F238E27FC236}">
                  <a16:creationId xmlns:a16="http://schemas.microsoft.com/office/drawing/2014/main" id="{AFCF7A54-7422-5186-1EC8-4BDECF3A8B2E}"/>
                </a:ext>
              </a:extLst>
            </p:cNvPr>
            <p:cNvSpPr/>
            <p:nvPr/>
          </p:nvSpPr>
          <p:spPr>
            <a:xfrm>
              <a:off x="45617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9" name="Rectangle 2538">
              <a:extLst>
                <a:ext uri="{FF2B5EF4-FFF2-40B4-BE49-F238E27FC236}">
                  <a16:creationId xmlns:a16="http://schemas.microsoft.com/office/drawing/2014/main" id="{00A8350E-0A00-9F0E-66DC-9A1BF51EB722}"/>
                </a:ext>
              </a:extLst>
            </p:cNvPr>
            <p:cNvSpPr/>
            <p:nvPr/>
          </p:nvSpPr>
          <p:spPr>
            <a:xfrm>
              <a:off x="46408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0" name="Rectangle 2539">
              <a:extLst>
                <a:ext uri="{FF2B5EF4-FFF2-40B4-BE49-F238E27FC236}">
                  <a16:creationId xmlns:a16="http://schemas.microsoft.com/office/drawing/2014/main" id="{D6BAE6CF-723D-261F-6131-E2F53E553E6B}"/>
                </a:ext>
              </a:extLst>
            </p:cNvPr>
            <p:cNvSpPr/>
            <p:nvPr/>
          </p:nvSpPr>
          <p:spPr>
            <a:xfrm>
              <a:off x="47200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1" name="Rectangle 2540">
              <a:extLst>
                <a:ext uri="{FF2B5EF4-FFF2-40B4-BE49-F238E27FC236}">
                  <a16:creationId xmlns:a16="http://schemas.microsoft.com/office/drawing/2014/main" id="{76A49537-C342-F98B-9F97-FBDDFBE84621}"/>
                </a:ext>
              </a:extLst>
            </p:cNvPr>
            <p:cNvSpPr/>
            <p:nvPr/>
          </p:nvSpPr>
          <p:spPr>
            <a:xfrm>
              <a:off x="47992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2" name="Rectangle 2541">
              <a:extLst>
                <a:ext uri="{FF2B5EF4-FFF2-40B4-BE49-F238E27FC236}">
                  <a16:creationId xmlns:a16="http://schemas.microsoft.com/office/drawing/2014/main" id="{1DAA2855-F3B5-A032-B77E-6089863C7EE7}"/>
                </a:ext>
              </a:extLst>
            </p:cNvPr>
            <p:cNvSpPr/>
            <p:nvPr/>
          </p:nvSpPr>
          <p:spPr>
            <a:xfrm>
              <a:off x="48784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3" name="Rectangle 2542">
              <a:extLst>
                <a:ext uri="{FF2B5EF4-FFF2-40B4-BE49-F238E27FC236}">
                  <a16:creationId xmlns:a16="http://schemas.microsoft.com/office/drawing/2014/main" id="{6C86ED2C-EBD7-B176-4CBD-85F5972C5335}"/>
                </a:ext>
              </a:extLst>
            </p:cNvPr>
            <p:cNvSpPr/>
            <p:nvPr/>
          </p:nvSpPr>
          <p:spPr>
            <a:xfrm>
              <a:off x="49575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4" name="Rectangle 2543">
              <a:extLst>
                <a:ext uri="{FF2B5EF4-FFF2-40B4-BE49-F238E27FC236}">
                  <a16:creationId xmlns:a16="http://schemas.microsoft.com/office/drawing/2014/main" id="{F3538954-6787-19D2-4703-DD0C96D64A61}"/>
                </a:ext>
              </a:extLst>
            </p:cNvPr>
            <p:cNvSpPr/>
            <p:nvPr/>
          </p:nvSpPr>
          <p:spPr>
            <a:xfrm>
              <a:off x="50367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5" name="Rectangle 2544">
              <a:extLst>
                <a:ext uri="{FF2B5EF4-FFF2-40B4-BE49-F238E27FC236}">
                  <a16:creationId xmlns:a16="http://schemas.microsoft.com/office/drawing/2014/main" id="{816106F3-3C06-D014-3674-9B042B9A6BA9}"/>
                </a:ext>
              </a:extLst>
            </p:cNvPr>
            <p:cNvSpPr/>
            <p:nvPr/>
          </p:nvSpPr>
          <p:spPr>
            <a:xfrm>
              <a:off x="51159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6" name="Rectangle 2545">
              <a:extLst>
                <a:ext uri="{FF2B5EF4-FFF2-40B4-BE49-F238E27FC236}">
                  <a16:creationId xmlns:a16="http://schemas.microsoft.com/office/drawing/2014/main" id="{EFDC03C9-E707-4007-D65C-C64EC105306C}"/>
                </a:ext>
              </a:extLst>
            </p:cNvPr>
            <p:cNvSpPr/>
            <p:nvPr/>
          </p:nvSpPr>
          <p:spPr>
            <a:xfrm>
              <a:off x="51951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7" name="Rectangle 2546">
              <a:extLst>
                <a:ext uri="{FF2B5EF4-FFF2-40B4-BE49-F238E27FC236}">
                  <a16:creationId xmlns:a16="http://schemas.microsoft.com/office/drawing/2014/main" id="{DC2CAA14-9B09-14A8-4E59-D1BDB87FF691}"/>
                </a:ext>
              </a:extLst>
            </p:cNvPr>
            <p:cNvSpPr/>
            <p:nvPr/>
          </p:nvSpPr>
          <p:spPr>
            <a:xfrm>
              <a:off x="52742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8" name="Rectangle 2547">
              <a:extLst>
                <a:ext uri="{FF2B5EF4-FFF2-40B4-BE49-F238E27FC236}">
                  <a16:creationId xmlns:a16="http://schemas.microsoft.com/office/drawing/2014/main" id="{4EDF7E40-7CF8-5424-577F-3DD9C2445A3C}"/>
                </a:ext>
              </a:extLst>
            </p:cNvPr>
            <p:cNvSpPr/>
            <p:nvPr/>
          </p:nvSpPr>
          <p:spPr>
            <a:xfrm>
              <a:off x="53534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49" name="Rectangle 2548">
              <a:extLst>
                <a:ext uri="{FF2B5EF4-FFF2-40B4-BE49-F238E27FC236}">
                  <a16:creationId xmlns:a16="http://schemas.microsoft.com/office/drawing/2014/main" id="{F68E69BA-1964-E852-CB50-3C063C68B97F}"/>
                </a:ext>
              </a:extLst>
            </p:cNvPr>
            <p:cNvSpPr/>
            <p:nvPr/>
          </p:nvSpPr>
          <p:spPr>
            <a:xfrm>
              <a:off x="54326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0" name="Rectangle 2549">
              <a:extLst>
                <a:ext uri="{FF2B5EF4-FFF2-40B4-BE49-F238E27FC236}">
                  <a16:creationId xmlns:a16="http://schemas.microsoft.com/office/drawing/2014/main" id="{1D5A0655-4F4C-A789-7EB8-07656A0793F5}"/>
                </a:ext>
              </a:extLst>
            </p:cNvPr>
            <p:cNvSpPr/>
            <p:nvPr/>
          </p:nvSpPr>
          <p:spPr>
            <a:xfrm>
              <a:off x="55118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1" name="Rectangle 2550">
              <a:extLst>
                <a:ext uri="{FF2B5EF4-FFF2-40B4-BE49-F238E27FC236}">
                  <a16:creationId xmlns:a16="http://schemas.microsoft.com/office/drawing/2014/main" id="{621C0FD6-7B80-C603-16CF-99F3EB8FC066}"/>
                </a:ext>
              </a:extLst>
            </p:cNvPr>
            <p:cNvSpPr/>
            <p:nvPr/>
          </p:nvSpPr>
          <p:spPr>
            <a:xfrm>
              <a:off x="55909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2" name="Rectangle 2551">
              <a:extLst>
                <a:ext uri="{FF2B5EF4-FFF2-40B4-BE49-F238E27FC236}">
                  <a16:creationId xmlns:a16="http://schemas.microsoft.com/office/drawing/2014/main" id="{8399B388-5DF4-A86C-4D1F-AAA38D6FDB3C}"/>
                </a:ext>
              </a:extLst>
            </p:cNvPr>
            <p:cNvSpPr/>
            <p:nvPr/>
          </p:nvSpPr>
          <p:spPr>
            <a:xfrm>
              <a:off x="56701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3" name="Rectangle 2552">
              <a:extLst>
                <a:ext uri="{FF2B5EF4-FFF2-40B4-BE49-F238E27FC236}">
                  <a16:creationId xmlns:a16="http://schemas.microsoft.com/office/drawing/2014/main" id="{6F088CCB-760D-C33C-6AC9-E00D2FC668B9}"/>
                </a:ext>
              </a:extLst>
            </p:cNvPr>
            <p:cNvSpPr/>
            <p:nvPr/>
          </p:nvSpPr>
          <p:spPr>
            <a:xfrm>
              <a:off x="57493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4" name="Rectangle 2553">
              <a:extLst>
                <a:ext uri="{FF2B5EF4-FFF2-40B4-BE49-F238E27FC236}">
                  <a16:creationId xmlns:a16="http://schemas.microsoft.com/office/drawing/2014/main" id="{246A067F-9FC4-5256-D58E-59124928BD65}"/>
                </a:ext>
              </a:extLst>
            </p:cNvPr>
            <p:cNvSpPr/>
            <p:nvPr/>
          </p:nvSpPr>
          <p:spPr>
            <a:xfrm>
              <a:off x="58285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5" name="Rectangle 2554">
              <a:extLst>
                <a:ext uri="{FF2B5EF4-FFF2-40B4-BE49-F238E27FC236}">
                  <a16:creationId xmlns:a16="http://schemas.microsoft.com/office/drawing/2014/main" id="{CA99BC80-4301-29E3-D325-1BDFE35F63BD}"/>
                </a:ext>
              </a:extLst>
            </p:cNvPr>
            <p:cNvSpPr/>
            <p:nvPr/>
          </p:nvSpPr>
          <p:spPr>
            <a:xfrm>
              <a:off x="59077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6" name="Rectangle 2555">
              <a:extLst>
                <a:ext uri="{FF2B5EF4-FFF2-40B4-BE49-F238E27FC236}">
                  <a16:creationId xmlns:a16="http://schemas.microsoft.com/office/drawing/2014/main" id="{4AC65ECC-6F52-85E2-0F73-489BF785AF5C}"/>
                </a:ext>
              </a:extLst>
            </p:cNvPr>
            <p:cNvSpPr/>
            <p:nvPr/>
          </p:nvSpPr>
          <p:spPr>
            <a:xfrm>
              <a:off x="59868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7" name="Rectangle 2556">
              <a:extLst>
                <a:ext uri="{FF2B5EF4-FFF2-40B4-BE49-F238E27FC236}">
                  <a16:creationId xmlns:a16="http://schemas.microsoft.com/office/drawing/2014/main" id="{C397FE90-733D-3C61-3CBD-B25FF9C035F5}"/>
                </a:ext>
              </a:extLst>
            </p:cNvPr>
            <p:cNvSpPr/>
            <p:nvPr/>
          </p:nvSpPr>
          <p:spPr>
            <a:xfrm>
              <a:off x="60660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8" name="Rectangle 2557">
              <a:extLst>
                <a:ext uri="{FF2B5EF4-FFF2-40B4-BE49-F238E27FC236}">
                  <a16:creationId xmlns:a16="http://schemas.microsoft.com/office/drawing/2014/main" id="{63B51969-F110-D9E8-9CFE-CA0DDA91C4A4}"/>
                </a:ext>
              </a:extLst>
            </p:cNvPr>
            <p:cNvSpPr/>
            <p:nvPr/>
          </p:nvSpPr>
          <p:spPr>
            <a:xfrm>
              <a:off x="61452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59" name="Rectangle 2558">
              <a:extLst>
                <a:ext uri="{FF2B5EF4-FFF2-40B4-BE49-F238E27FC236}">
                  <a16:creationId xmlns:a16="http://schemas.microsoft.com/office/drawing/2014/main" id="{293AEE55-E7E1-7259-579B-9637E36E54F2}"/>
                </a:ext>
              </a:extLst>
            </p:cNvPr>
            <p:cNvSpPr/>
            <p:nvPr/>
          </p:nvSpPr>
          <p:spPr>
            <a:xfrm>
              <a:off x="62244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560" name="Group 2559">
            <a:extLst>
              <a:ext uri="{FF2B5EF4-FFF2-40B4-BE49-F238E27FC236}">
                <a16:creationId xmlns:a16="http://schemas.microsoft.com/office/drawing/2014/main" id="{5C258F6F-94BD-AED2-757A-F1E1AC74FC93}"/>
              </a:ext>
            </a:extLst>
          </p:cNvPr>
          <p:cNvGrpSpPr/>
          <p:nvPr/>
        </p:nvGrpSpPr>
        <p:grpSpPr>
          <a:xfrm rot="5400000">
            <a:off x="3929497" y="3253069"/>
            <a:ext cx="5033812" cy="91440"/>
            <a:chOff x="1236317" y="612708"/>
            <a:chExt cx="5033812" cy="91440"/>
          </a:xfrm>
        </p:grpSpPr>
        <p:sp>
          <p:nvSpPr>
            <p:cNvPr id="2561" name="Rectangle 2560">
              <a:extLst>
                <a:ext uri="{FF2B5EF4-FFF2-40B4-BE49-F238E27FC236}">
                  <a16:creationId xmlns:a16="http://schemas.microsoft.com/office/drawing/2014/main" id="{FA3E9339-C269-FDFD-D01E-DE404993325E}"/>
                </a:ext>
              </a:extLst>
            </p:cNvPr>
            <p:cNvSpPr/>
            <p:nvPr/>
          </p:nvSpPr>
          <p:spPr>
            <a:xfrm>
              <a:off x="12363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2" name="Rectangle 2561">
              <a:extLst>
                <a:ext uri="{FF2B5EF4-FFF2-40B4-BE49-F238E27FC236}">
                  <a16:creationId xmlns:a16="http://schemas.microsoft.com/office/drawing/2014/main" id="{E2B1A99E-A9D3-D9FF-11B2-24851CE100FC}"/>
                </a:ext>
              </a:extLst>
            </p:cNvPr>
            <p:cNvSpPr/>
            <p:nvPr/>
          </p:nvSpPr>
          <p:spPr>
            <a:xfrm>
              <a:off x="13154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3" name="Rectangle 2562">
              <a:extLst>
                <a:ext uri="{FF2B5EF4-FFF2-40B4-BE49-F238E27FC236}">
                  <a16:creationId xmlns:a16="http://schemas.microsoft.com/office/drawing/2014/main" id="{D2110145-138E-E9EF-29CD-76D798BCE246}"/>
                </a:ext>
              </a:extLst>
            </p:cNvPr>
            <p:cNvSpPr/>
            <p:nvPr/>
          </p:nvSpPr>
          <p:spPr>
            <a:xfrm>
              <a:off x="13946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4" name="Rectangle 2563">
              <a:extLst>
                <a:ext uri="{FF2B5EF4-FFF2-40B4-BE49-F238E27FC236}">
                  <a16:creationId xmlns:a16="http://schemas.microsoft.com/office/drawing/2014/main" id="{09B450BA-3082-06CB-CAAA-C04F98A67206}"/>
                </a:ext>
              </a:extLst>
            </p:cNvPr>
            <p:cNvSpPr/>
            <p:nvPr/>
          </p:nvSpPr>
          <p:spPr>
            <a:xfrm>
              <a:off x="14738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5" name="Rectangle 2564">
              <a:extLst>
                <a:ext uri="{FF2B5EF4-FFF2-40B4-BE49-F238E27FC236}">
                  <a16:creationId xmlns:a16="http://schemas.microsoft.com/office/drawing/2014/main" id="{C10B6989-9507-31CA-428F-9C31C25848A9}"/>
                </a:ext>
              </a:extLst>
            </p:cNvPr>
            <p:cNvSpPr/>
            <p:nvPr/>
          </p:nvSpPr>
          <p:spPr>
            <a:xfrm>
              <a:off x="15530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6" name="Rectangle 2565">
              <a:extLst>
                <a:ext uri="{FF2B5EF4-FFF2-40B4-BE49-F238E27FC236}">
                  <a16:creationId xmlns:a16="http://schemas.microsoft.com/office/drawing/2014/main" id="{C7E2C953-6C84-E1D7-1EF1-2E41F63A1F7F}"/>
                </a:ext>
              </a:extLst>
            </p:cNvPr>
            <p:cNvSpPr/>
            <p:nvPr/>
          </p:nvSpPr>
          <p:spPr>
            <a:xfrm>
              <a:off x="16321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7" name="Rectangle 2566">
              <a:extLst>
                <a:ext uri="{FF2B5EF4-FFF2-40B4-BE49-F238E27FC236}">
                  <a16:creationId xmlns:a16="http://schemas.microsoft.com/office/drawing/2014/main" id="{2176F9D2-FC64-C414-A9AB-494F8F6C0C65}"/>
                </a:ext>
              </a:extLst>
            </p:cNvPr>
            <p:cNvSpPr/>
            <p:nvPr/>
          </p:nvSpPr>
          <p:spPr>
            <a:xfrm>
              <a:off x="17113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8" name="Rectangle 2567">
              <a:extLst>
                <a:ext uri="{FF2B5EF4-FFF2-40B4-BE49-F238E27FC236}">
                  <a16:creationId xmlns:a16="http://schemas.microsoft.com/office/drawing/2014/main" id="{A5DCAC08-0277-1C4B-4B7A-080AF8CBC469}"/>
                </a:ext>
              </a:extLst>
            </p:cNvPr>
            <p:cNvSpPr/>
            <p:nvPr/>
          </p:nvSpPr>
          <p:spPr>
            <a:xfrm>
              <a:off x="17905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9" name="Rectangle 2568">
              <a:extLst>
                <a:ext uri="{FF2B5EF4-FFF2-40B4-BE49-F238E27FC236}">
                  <a16:creationId xmlns:a16="http://schemas.microsoft.com/office/drawing/2014/main" id="{6DE857AC-EB85-DA1F-97F6-0C14960F0668}"/>
                </a:ext>
              </a:extLst>
            </p:cNvPr>
            <p:cNvSpPr/>
            <p:nvPr/>
          </p:nvSpPr>
          <p:spPr>
            <a:xfrm>
              <a:off x="18697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0" name="Rectangle 2569">
              <a:extLst>
                <a:ext uri="{FF2B5EF4-FFF2-40B4-BE49-F238E27FC236}">
                  <a16:creationId xmlns:a16="http://schemas.microsoft.com/office/drawing/2014/main" id="{C8009480-BDFE-0BA6-18AB-C86D9910A1EA}"/>
                </a:ext>
              </a:extLst>
            </p:cNvPr>
            <p:cNvSpPr/>
            <p:nvPr/>
          </p:nvSpPr>
          <p:spPr>
            <a:xfrm>
              <a:off x="19489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1" name="Rectangle 2570">
              <a:extLst>
                <a:ext uri="{FF2B5EF4-FFF2-40B4-BE49-F238E27FC236}">
                  <a16:creationId xmlns:a16="http://schemas.microsoft.com/office/drawing/2014/main" id="{EA8EA384-FD9A-1FE8-8689-11306A42EDF5}"/>
                </a:ext>
              </a:extLst>
            </p:cNvPr>
            <p:cNvSpPr/>
            <p:nvPr/>
          </p:nvSpPr>
          <p:spPr>
            <a:xfrm>
              <a:off x="20280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2" name="Rectangle 2571">
              <a:extLst>
                <a:ext uri="{FF2B5EF4-FFF2-40B4-BE49-F238E27FC236}">
                  <a16:creationId xmlns:a16="http://schemas.microsoft.com/office/drawing/2014/main" id="{D9C69932-71AD-AD27-BA3E-8E58B23E006B}"/>
                </a:ext>
              </a:extLst>
            </p:cNvPr>
            <p:cNvSpPr/>
            <p:nvPr/>
          </p:nvSpPr>
          <p:spPr>
            <a:xfrm>
              <a:off x="21072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3" name="Rectangle 2572">
              <a:extLst>
                <a:ext uri="{FF2B5EF4-FFF2-40B4-BE49-F238E27FC236}">
                  <a16:creationId xmlns:a16="http://schemas.microsoft.com/office/drawing/2014/main" id="{51EC59CC-6858-B30C-5047-9920502059C9}"/>
                </a:ext>
              </a:extLst>
            </p:cNvPr>
            <p:cNvSpPr/>
            <p:nvPr/>
          </p:nvSpPr>
          <p:spPr>
            <a:xfrm>
              <a:off x="21864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4" name="Rectangle 2573">
              <a:extLst>
                <a:ext uri="{FF2B5EF4-FFF2-40B4-BE49-F238E27FC236}">
                  <a16:creationId xmlns:a16="http://schemas.microsoft.com/office/drawing/2014/main" id="{C738BDB8-02D7-4A86-8048-58BAC492322D}"/>
                </a:ext>
              </a:extLst>
            </p:cNvPr>
            <p:cNvSpPr/>
            <p:nvPr/>
          </p:nvSpPr>
          <p:spPr>
            <a:xfrm>
              <a:off x="22656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5" name="Rectangle 2574">
              <a:extLst>
                <a:ext uri="{FF2B5EF4-FFF2-40B4-BE49-F238E27FC236}">
                  <a16:creationId xmlns:a16="http://schemas.microsoft.com/office/drawing/2014/main" id="{244D57F0-7961-8BE5-C68C-FC9665478FE1}"/>
                </a:ext>
              </a:extLst>
            </p:cNvPr>
            <p:cNvSpPr/>
            <p:nvPr/>
          </p:nvSpPr>
          <p:spPr>
            <a:xfrm>
              <a:off x="23447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6" name="Rectangle 2575">
              <a:extLst>
                <a:ext uri="{FF2B5EF4-FFF2-40B4-BE49-F238E27FC236}">
                  <a16:creationId xmlns:a16="http://schemas.microsoft.com/office/drawing/2014/main" id="{146D5639-7989-8F4E-0360-ABE6D7D70FC6}"/>
                </a:ext>
              </a:extLst>
            </p:cNvPr>
            <p:cNvSpPr/>
            <p:nvPr/>
          </p:nvSpPr>
          <p:spPr>
            <a:xfrm>
              <a:off x="24239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7" name="Rectangle 2576">
              <a:extLst>
                <a:ext uri="{FF2B5EF4-FFF2-40B4-BE49-F238E27FC236}">
                  <a16:creationId xmlns:a16="http://schemas.microsoft.com/office/drawing/2014/main" id="{13114651-E20E-3C02-C8D8-A3F87A0153AB}"/>
                </a:ext>
              </a:extLst>
            </p:cNvPr>
            <p:cNvSpPr/>
            <p:nvPr/>
          </p:nvSpPr>
          <p:spPr>
            <a:xfrm>
              <a:off x="25031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8" name="Rectangle 2577">
              <a:extLst>
                <a:ext uri="{FF2B5EF4-FFF2-40B4-BE49-F238E27FC236}">
                  <a16:creationId xmlns:a16="http://schemas.microsoft.com/office/drawing/2014/main" id="{B6B86D3F-1865-38AE-AA60-32CCF095FF34}"/>
                </a:ext>
              </a:extLst>
            </p:cNvPr>
            <p:cNvSpPr/>
            <p:nvPr/>
          </p:nvSpPr>
          <p:spPr>
            <a:xfrm>
              <a:off x="25823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79" name="Rectangle 2578">
              <a:extLst>
                <a:ext uri="{FF2B5EF4-FFF2-40B4-BE49-F238E27FC236}">
                  <a16:creationId xmlns:a16="http://schemas.microsoft.com/office/drawing/2014/main" id="{D900F1E0-D51B-9C38-CBF4-0DC13C2498B4}"/>
                </a:ext>
              </a:extLst>
            </p:cNvPr>
            <p:cNvSpPr/>
            <p:nvPr/>
          </p:nvSpPr>
          <p:spPr>
            <a:xfrm>
              <a:off x="26614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0" name="Rectangle 2579">
              <a:extLst>
                <a:ext uri="{FF2B5EF4-FFF2-40B4-BE49-F238E27FC236}">
                  <a16:creationId xmlns:a16="http://schemas.microsoft.com/office/drawing/2014/main" id="{2F1D563F-79BC-2ADC-2F09-F063E12FB987}"/>
                </a:ext>
              </a:extLst>
            </p:cNvPr>
            <p:cNvSpPr/>
            <p:nvPr/>
          </p:nvSpPr>
          <p:spPr>
            <a:xfrm>
              <a:off x="27406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1" name="Rectangle 2580">
              <a:extLst>
                <a:ext uri="{FF2B5EF4-FFF2-40B4-BE49-F238E27FC236}">
                  <a16:creationId xmlns:a16="http://schemas.microsoft.com/office/drawing/2014/main" id="{BFD51EB4-B410-33C3-7626-CA7426BAF3AB}"/>
                </a:ext>
              </a:extLst>
            </p:cNvPr>
            <p:cNvSpPr/>
            <p:nvPr/>
          </p:nvSpPr>
          <p:spPr>
            <a:xfrm>
              <a:off x="28198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2" name="Rectangle 2581">
              <a:extLst>
                <a:ext uri="{FF2B5EF4-FFF2-40B4-BE49-F238E27FC236}">
                  <a16:creationId xmlns:a16="http://schemas.microsoft.com/office/drawing/2014/main" id="{F8D6EBF4-8E50-1E35-549E-53A0D76B80BB}"/>
                </a:ext>
              </a:extLst>
            </p:cNvPr>
            <p:cNvSpPr/>
            <p:nvPr/>
          </p:nvSpPr>
          <p:spPr>
            <a:xfrm>
              <a:off x="28990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3" name="Rectangle 2582">
              <a:extLst>
                <a:ext uri="{FF2B5EF4-FFF2-40B4-BE49-F238E27FC236}">
                  <a16:creationId xmlns:a16="http://schemas.microsoft.com/office/drawing/2014/main" id="{B162479F-EDD2-2A2A-C2E0-9B5CDFA69F02}"/>
                </a:ext>
              </a:extLst>
            </p:cNvPr>
            <p:cNvSpPr/>
            <p:nvPr/>
          </p:nvSpPr>
          <p:spPr>
            <a:xfrm>
              <a:off x="29781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4" name="Rectangle 2583">
              <a:extLst>
                <a:ext uri="{FF2B5EF4-FFF2-40B4-BE49-F238E27FC236}">
                  <a16:creationId xmlns:a16="http://schemas.microsoft.com/office/drawing/2014/main" id="{113B1893-5FDC-44C7-9C8E-2310CB5835E1}"/>
                </a:ext>
              </a:extLst>
            </p:cNvPr>
            <p:cNvSpPr/>
            <p:nvPr/>
          </p:nvSpPr>
          <p:spPr>
            <a:xfrm>
              <a:off x="30573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5" name="Rectangle 2584">
              <a:extLst>
                <a:ext uri="{FF2B5EF4-FFF2-40B4-BE49-F238E27FC236}">
                  <a16:creationId xmlns:a16="http://schemas.microsoft.com/office/drawing/2014/main" id="{8E30A629-6369-52E4-8751-9435D69D6B28}"/>
                </a:ext>
              </a:extLst>
            </p:cNvPr>
            <p:cNvSpPr/>
            <p:nvPr/>
          </p:nvSpPr>
          <p:spPr>
            <a:xfrm>
              <a:off x="31365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6" name="Rectangle 2585">
              <a:extLst>
                <a:ext uri="{FF2B5EF4-FFF2-40B4-BE49-F238E27FC236}">
                  <a16:creationId xmlns:a16="http://schemas.microsoft.com/office/drawing/2014/main" id="{1CEFC7A3-7847-AECC-DF3D-22E99E452F01}"/>
                </a:ext>
              </a:extLst>
            </p:cNvPr>
            <p:cNvSpPr/>
            <p:nvPr/>
          </p:nvSpPr>
          <p:spPr>
            <a:xfrm>
              <a:off x="32157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7" name="Rectangle 2586">
              <a:extLst>
                <a:ext uri="{FF2B5EF4-FFF2-40B4-BE49-F238E27FC236}">
                  <a16:creationId xmlns:a16="http://schemas.microsoft.com/office/drawing/2014/main" id="{B36DD248-C186-2F3C-5594-A2BA112F1045}"/>
                </a:ext>
              </a:extLst>
            </p:cNvPr>
            <p:cNvSpPr/>
            <p:nvPr/>
          </p:nvSpPr>
          <p:spPr>
            <a:xfrm>
              <a:off x="32948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8" name="Rectangle 2587">
              <a:extLst>
                <a:ext uri="{FF2B5EF4-FFF2-40B4-BE49-F238E27FC236}">
                  <a16:creationId xmlns:a16="http://schemas.microsoft.com/office/drawing/2014/main" id="{538E392C-EA40-4181-F165-5195B1272663}"/>
                </a:ext>
              </a:extLst>
            </p:cNvPr>
            <p:cNvSpPr/>
            <p:nvPr/>
          </p:nvSpPr>
          <p:spPr>
            <a:xfrm>
              <a:off x="33740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89" name="Rectangle 2588">
              <a:extLst>
                <a:ext uri="{FF2B5EF4-FFF2-40B4-BE49-F238E27FC236}">
                  <a16:creationId xmlns:a16="http://schemas.microsoft.com/office/drawing/2014/main" id="{066B32EC-C4E1-3E91-AD67-06C8C79AD91B}"/>
                </a:ext>
              </a:extLst>
            </p:cNvPr>
            <p:cNvSpPr/>
            <p:nvPr/>
          </p:nvSpPr>
          <p:spPr>
            <a:xfrm>
              <a:off x="34532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0" name="Rectangle 2589">
              <a:extLst>
                <a:ext uri="{FF2B5EF4-FFF2-40B4-BE49-F238E27FC236}">
                  <a16:creationId xmlns:a16="http://schemas.microsoft.com/office/drawing/2014/main" id="{F7E86392-0FD9-4B63-73A0-503055A8B55A}"/>
                </a:ext>
              </a:extLst>
            </p:cNvPr>
            <p:cNvSpPr/>
            <p:nvPr/>
          </p:nvSpPr>
          <p:spPr>
            <a:xfrm>
              <a:off x="35324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1" name="Rectangle 2590">
              <a:extLst>
                <a:ext uri="{FF2B5EF4-FFF2-40B4-BE49-F238E27FC236}">
                  <a16:creationId xmlns:a16="http://schemas.microsoft.com/office/drawing/2014/main" id="{B2D95722-9DC5-FB78-D67F-C2753525E6E3}"/>
                </a:ext>
              </a:extLst>
            </p:cNvPr>
            <p:cNvSpPr/>
            <p:nvPr/>
          </p:nvSpPr>
          <p:spPr>
            <a:xfrm>
              <a:off x="36115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2" name="Rectangle 2591">
              <a:extLst>
                <a:ext uri="{FF2B5EF4-FFF2-40B4-BE49-F238E27FC236}">
                  <a16:creationId xmlns:a16="http://schemas.microsoft.com/office/drawing/2014/main" id="{31DF4CFD-150B-7480-924D-D99C8D1430B0}"/>
                </a:ext>
              </a:extLst>
            </p:cNvPr>
            <p:cNvSpPr/>
            <p:nvPr/>
          </p:nvSpPr>
          <p:spPr>
            <a:xfrm>
              <a:off x="36907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3" name="Rectangle 2592">
              <a:extLst>
                <a:ext uri="{FF2B5EF4-FFF2-40B4-BE49-F238E27FC236}">
                  <a16:creationId xmlns:a16="http://schemas.microsoft.com/office/drawing/2014/main" id="{56BCC5B9-D334-7F71-A64C-4152C77743F0}"/>
                </a:ext>
              </a:extLst>
            </p:cNvPr>
            <p:cNvSpPr/>
            <p:nvPr/>
          </p:nvSpPr>
          <p:spPr>
            <a:xfrm>
              <a:off x="37699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4" name="Rectangle 2593">
              <a:extLst>
                <a:ext uri="{FF2B5EF4-FFF2-40B4-BE49-F238E27FC236}">
                  <a16:creationId xmlns:a16="http://schemas.microsoft.com/office/drawing/2014/main" id="{5E558F87-EF0A-1528-FB58-9E541638709E}"/>
                </a:ext>
              </a:extLst>
            </p:cNvPr>
            <p:cNvSpPr/>
            <p:nvPr/>
          </p:nvSpPr>
          <p:spPr>
            <a:xfrm>
              <a:off x="38491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5" name="Rectangle 2594">
              <a:extLst>
                <a:ext uri="{FF2B5EF4-FFF2-40B4-BE49-F238E27FC236}">
                  <a16:creationId xmlns:a16="http://schemas.microsoft.com/office/drawing/2014/main" id="{2B2C7CD9-A247-80C9-F26A-5CE523B0D108}"/>
                </a:ext>
              </a:extLst>
            </p:cNvPr>
            <p:cNvSpPr/>
            <p:nvPr/>
          </p:nvSpPr>
          <p:spPr>
            <a:xfrm>
              <a:off x="39283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6" name="Rectangle 2595">
              <a:extLst>
                <a:ext uri="{FF2B5EF4-FFF2-40B4-BE49-F238E27FC236}">
                  <a16:creationId xmlns:a16="http://schemas.microsoft.com/office/drawing/2014/main" id="{CE0A7AAC-8AD9-F056-EE33-319EDBE50E98}"/>
                </a:ext>
              </a:extLst>
            </p:cNvPr>
            <p:cNvSpPr/>
            <p:nvPr/>
          </p:nvSpPr>
          <p:spPr>
            <a:xfrm>
              <a:off x="40074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7" name="Rectangle 2596">
              <a:extLst>
                <a:ext uri="{FF2B5EF4-FFF2-40B4-BE49-F238E27FC236}">
                  <a16:creationId xmlns:a16="http://schemas.microsoft.com/office/drawing/2014/main" id="{75CA4BE8-2F7E-4F99-CD2A-1C5F8D252E6A}"/>
                </a:ext>
              </a:extLst>
            </p:cNvPr>
            <p:cNvSpPr/>
            <p:nvPr/>
          </p:nvSpPr>
          <p:spPr>
            <a:xfrm>
              <a:off x="40866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8" name="Rectangle 2597">
              <a:extLst>
                <a:ext uri="{FF2B5EF4-FFF2-40B4-BE49-F238E27FC236}">
                  <a16:creationId xmlns:a16="http://schemas.microsoft.com/office/drawing/2014/main" id="{2575FCB6-65AD-21BA-5847-F4992DDADFE4}"/>
                </a:ext>
              </a:extLst>
            </p:cNvPr>
            <p:cNvSpPr/>
            <p:nvPr/>
          </p:nvSpPr>
          <p:spPr>
            <a:xfrm>
              <a:off x="41658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9" name="Rectangle 2598">
              <a:extLst>
                <a:ext uri="{FF2B5EF4-FFF2-40B4-BE49-F238E27FC236}">
                  <a16:creationId xmlns:a16="http://schemas.microsoft.com/office/drawing/2014/main" id="{76953A98-DE1C-B575-630F-F76EBD9AB25F}"/>
                </a:ext>
              </a:extLst>
            </p:cNvPr>
            <p:cNvSpPr/>
            <p:nvPr/>
          </p:nvSpPr>
          <p:spPr>
            <a:xfrm>
              <a:off x="424500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0" name="Rectangle 2599">
              <a:extLst>
                <a:ext uri="{FF2B5EF4-FFF2-40B4-BE49-F238E27FC236}">
                  <a16:creationId xmlns:a16="http://schemas.microsoft.com/office/drawing/2014/main" id="{8D4DC654-6F79-D560-E38F-CC52DA8F314E}"/>
                </a:ext>
              </a:extLst>
            </p:cNvPr>
            <p:cNvSpPr/>
            <p:nvPr/>
          </p:nvSpPr>
          <p:spPr>
            <a:xfrm>
              <a:off x="432418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1" name="Rectangle 2600">
              <a:extLst>
                <a:ext uri="{FF2B5EF4-FFF2-40B4-BE49-F238E27FC236}">
                  <a16:creationId xmlns:a16="http://schemas.microsoft.com/office/drawing/2014/main" id="{CCA1CE29-4840-9EE9-E48A-6CEE926C7B70}"/>
                </a:ext>
              </a:extLst>
            </p:cNvPr>
            <p:cNvSpPr/>
            <p:nvPr/>
          </p:nvSpPr>
          <p:spPr>
            <a:xfrm>
              <a:off x="440335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2" name="Rectangle 2601">
              <a:extLst>
                <a:ext uri="{FF2B5EF4-FFF2-40B4-BE49-F238E27FC236}">
                  <a16:creationId xmlns:a16="http://schemas.microsoft.com/office/drawing/2014/main" id="{09C369FE-56DC-DCC2-062E-4E081942C3E8}"/>
                </a:ext>
              </a:extLst>
            </p:cNvPr>
            <p:cNvSpPr/>
            <p:nvPr/>
          </p:nvSpPr>
          <p:spPr>
            <a:xfrm>
              <a:off x="448253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3" name="Rectangle 2602">
              <a:extLst>
                <a:ext uri="{FF2B5EF4-FFF2-40B4-BE49-F238E27FC236}">
                  <a16:creationId xmlns:a16="http://schemas.microsoft.com/office/drawing/2014/main" id="{FC79C231-1748-CA9D-0BC6-C3C5BBAC21C0}"/>
                </a:ext>
              </a:extLst>
            </p:cNvPr>
            <p:cNvSpPr/>
            <p:nvPr/>
          </p:nvSpPr>
          <p:spPr>
            <a:xfrm>
              <a:off x="45617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4" name="Rectangle 2603">
              <a:extLst>
                <a:ext uri="{FF2B5EF4-FFF2-40B4-BE49-F238E27FC236}">
                  <a16:creationId xmlns:a16="http://schemas.microsoft.com/office/drawing/2014/main" id="{242BBDD3-CF19-8E07-453D-82D106342459}"/>
                </a:ext>
              </a:extLst>
            </p:cNvPr>
            <p:cNvSpPr/>
            <p:nvPr/>
          </p:nvSpPr>
          <p:spPr>
            <a:xfrm>
              <a:off x="464088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5" name="Rectangle 2604">
              <a:extLst>
                <a:ext uri="{FF2B5EF4-FFF2-40B4-BE49-F238E27FC236}">
                  <a16:creationId xmlns:a16="http://schemas.microsoft.com/office/drawing/2014/main" id="{1B19ECBA-A2FA-B41D-E4B6-00516BE79079}"/>
                </a:ext>
              </a:extLst>
            </p:cNvPr>
            <p:cNvSpPr/>
            <p:nvPr/>
          </p:nvSpPr>
          <p:spPr>
            <a:xfrm>
              <a:off x="472006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6" name="Rectangle 2605">
              <a:extLst>
                <a:ext uri="{FF2B5EF4-FFF2-40B4-BE49-F238E27FC236}">
                  <a16:creationId xmlns:a16="http://schemas.microsoft.com/office/drawing/2014/main" id="{9E269ED1-C2FF-FD42-9227-62923BC70F7C}"/>
                </a:ext>
              </a:extLst>
            </p:cNvPr>
            <p:cNvSpPr/>
            <p:nvPr/>
          </p:nvSpPr>
          <p:spPr>
            <a:xfrm>
              <a:off x="479923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7" name="Rectangle 2606">
              <a:extLst>
                <a:ext uri="{FF2B5EF4-FFF2-40B4-BE49-F238E27FC236}">
                  <a16:creationId xmlns:a16="http://schemas.microsoft.com/office/drawing/2014/main" id="{785FA1BB-4629-4701-B783-904ACBC8093A}"/>
                </a:ext>
              </a:extLst>
            </p:cNvPr>
            <p:cNvSpPr/>
            <p:nvPr/>
          </p:nvSpPr>
          <p:spPr>
            <a:xfrm>
              <a:off x="487841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8" name="Rectangle 2607">
              <a:extLst>
                <a:ext uri="{FF2B5EF4-FFF2-40B4-BE49-F238E27FC236}">
                  <a16:creationId xmlns:a16="http://schemas.microsoft.com/office/drawing/2014/main" id="{E09D5B2D-DA1C-4F71-956D-48042E7BF9BB}"/>
                </a:ext>
              </a:extLst>
            </p:cNvPr>
            <p:cNvSpPr/>
            <p:nvPr/>
          </p:nvSpPr>
          <p:spPr>
            <a:xfrm>
              <a:off x="495758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09" name="Rectangle 2608">
              <a:extLst>
                <a:ext uri="{FF2B5EF4-FFF2-40B4-BE49-F238E27FC236}">
                  <a16:creationId xmlns:a16="http://schemas.microsoft.com/office/drawing/2014/main" id="{1377EB09-3739-649C-0F44-0BD189BB520D}"/>
                </a:ext>
              </a:extLst>
            </p:cNvPr>
            <p:cNvSpPr/>
            <p:nvPr/>
          </p:nvSpPr>
          <p:spPr>
            <a:xfrm>
              <a:off x="503676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0" name="Rectangle 2609">
              <a:extLst>
                <a:ext uri="{FF2B5EF4-FFF2-40B4-BE49-F238E27FC236}">
                  <a16:creationId xmlns:a16="http://schemas.microsoft.com/office/drawing/2014/main" id="{2C57A6B8-405C-E422-9B48-8BE1006651DD}"/>
                </a:ext>
              </a:extLst>
            </p:cNvPr>
            <p:cNvSpPr/>
            <p:nvPr/>
          </p:nvSpPr>
          <p:spPr>
            <a:xfrm>
              <a:off x="511594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1" name="Rectangle 2610">
              <a:extLst>
                <a:ext uri="{FF2B5EF4-FFF2-40B4-BE49-F238E27FC236}">
                  <a16:creationId xmlns:a16="http://schemas.microsoft.com/office/drawing/2014/main" id="{59598C25-DFEB-32B5-D1C6-70DB1EBD6CEC}"/>
                </a:ext>
              </a:extLst>
            </p:cNvPr>
            <p:cNvSpPr/>
            <p:nvPr/>
          </p:nvSpPr>
          <p:spPr>
            <a:xfrm>
              <a:off x="519511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2" name="Rectangle 2611">
              <a:extLst>
                <a:ext uri="{FF2B5EF4-FFF2-40B4-BE49-F238E27FC236}">
                  <a16:creationId xmlns:a16="http://schemas.microsoft.com/office/drawing/2014/main" id="{5E931255-1470-80C3-D973-1B56B514EDE7}"/>
                </a:ext>
              </a:extLst>
            </p:cNvPr>
            <p:cNvSpPr/>
            <p:nvPr/>
          </p:nvSpPr>
          <p:spPr>
            <a:xfrm>
              <a:off x="527429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3" name="Rectangle 2612">
              <a:extLst>
                <a:ext uri="{FF2B5EF4-FFF2-40B4-BE49-F238E27FC236}">
                  <a16:creationId xmlns:a16="http://schemas.microsoft.com/office/drawing/2014/main" id="{83FDB3CC-E136-9141-9872-6C3F1D8658A3}"/>
                </a:ext>
              </a:extLst>
            </p:cNvPr>
            <p:cNvSpPr/>
            <p:nvPr/>
          </p:nvSpPr>
          <p:spPr>
            <a:xfrm>
              <a:off x="535346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4" name="Rectangle 2613">
              <a:extLst>
                <a:ext uri="{FF2B5EF4-FFF2-40B4-BE49-F238E27FC236}">
                  <a16:creationId xmlns:a16="http://schemas.microsoft.com/office/drawing/2014/main" id="{0FC8CB74-8981-00B7-764D-4CAE4F9D4B2D}"/>
                </a:ext>
              </a:extLst>
            </p:cNvPr>
            <p:cNvSpPr/>
            <p:nvPr/>
          </p:nvSpPr>
          <p:spPr>
            <a:xfrm>
              <a:off x="543264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5" name="Rectangle 2614">
              <a:extLst>
                <a:ext uri="{FF2B5EF4-FFF2-40B4-BE49-F238E27FC236}">
                  <a16:creationId xmlns:a16="http://schemas.microsoft.com/office/drawing/2014/main" id="{2A423A22-AF8A-EFC2-6EF5-E6C75118729E}"/>
                </a:ext>
              </a:extLst>
            </p:cNvPr>
            <p:cNvSpPr/>
            <p:nvPr/>
          </p:nvSpPr>
          <p:spPr>
            <a:xfrm>
              <a:off x="551182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6" name="Rectangle 2615">
              <a:extLst>
                <a:ext uri="{FF2B5EF4-FFF2-40B4-BE49-F238E27FC236}">
                  <a16:creationId xmlns:a16="http://schemas.microsoft.com/office/drawing/2014/main" id="{7ED18836-2222-9E97-13E5-CE677ACA58A9}"/>
                </a:ext>
              </a:extLst>
            </p:cNvPr>
            <p:cNvSpPr/>
            <p:nvPr/>
          </p:nvSpPr>
          <p:spPr>
            <a:xfrm>
              <a:off x="559099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7" name="Rectangle 2616">
              <a:extLst>
                <a:ext uri="{FF2B5EF4-FFF2-40B4-BE49-F238E27FC236}">
                  <a16:creationId xmlns:a16="http://schemas.microsoft.com/office/drawing/2014/main" id="{C60EF8C8-60F1-1EBB-3874-AB910E71F358}"/>
                </a:ext>
              </a:extLst>
            </p:cNvPr>
            <p:cNvSpPr/>
            <p:nvPr/>
          </p:nvSpPr>
          <p:spPr>
            <a:xfrm>
              <a:off x="567017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8" name="Rectangle 2617">
              <a:extLst>
                <a:ext uri="{FF2B5EF4-FFF2-40B4-BE49-F238E27FC236}">
                  <a16:creationId xmlns:a16="http://schemas.microsoft.com/office/drawing/2014/main" id="{7493E0BC-CFC4-F997-A041-C3166FD2AC1F}"/>
                </a:ext>
              </a:extLst>
            </p:cNvPr>
            <p:cNvSpPr/>
            <p:nvPr/>
          </p:nvSpPr>
          <p:spPr>
            <a:xfrm>
              <a:off x="574934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19" name="Rectangle 2618">
              <a:extLst>
                <a:ext uri="{FF2B5EF4-FFF2-40B4-BE49-F238E27FC236}">
                  <a16:creationId xmlns:a16="http://schemas.microsoft.com/office/drawing/2014/main" id="{54508235-3EAF-36CA-C358-BB0ACA4D52AF}"/>
                </a:ext>
              </a:extLst>
            </p:cNvPr>
            <p:cNvSpPr/>
            <p:nvPr/>
          </p:nvSpPr>
          <p:spPr>
            <a:xfrm>
              <a:off x="5828525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0" name="Rectangle 2619">
              <a:extLst>
                <a:ext uri="{FF2B5EF4-FFF2-40B4-BE49-F238E27FC236}">
                  <a16:creationId xmlns:a16="http://schemas.microsoft.com/office/drawing/2014/main" id="{415F9979-DD97-699C-DD69-3BDED1BED9D6}"/>
                </a:ext>
              </a:extLst>
            </p:cNvPr>
            <p:cNvSpPr/>
            <p:nvPr/>
          </p:nvSpPr>
          <p:spPr>
            <a:xfrm>
              <a:off x="5907701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1" name="Rectangle 2620">
              <a:extLst>
                <a:ext uri="{FF2B5EF4-FFF2-40B4-BE49-F238E27FC236}">
                  <a16:creationId xmlns:a16="http://schemas.microsoft.com/office/drawing/2014/main" id="{02CEE23F-F085-1DCD-38C9-56DF852CDE63}"/>
                </a:ext>
              </a:extLst>
            </p:cNvPr>
            <p:cNvSpPr/>
            <p:nvPr/>
          </p:nvSpPr>
          <p:spPr>
            <a:xfrm>
              <a:off x="5986877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2" name="Rectangle 2621">
              <a:extLst>
                <a:ext uri="{FF2B5EF4-FFF2-40B4-BE49-F238E27FC236}">
                  <a16:creationId xmlns:a16="http://schemas.microsoft.com/office/drawing/2014/main" id="{A42792BB-F10C-971D-F711-DFC4E58AB768}"/>
                </a:ext>
              </a:extLst>
            </p:cNvPr>
            <p:cNvSpPr/>
            <p:nvPr/>
          </p:nvSpPr>
          <p:spPr>
            <a:xfrm>
              <a:off x="6066053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3" name="Rectangle 2622">
              <a:extLst>
                <a:ext uri="{FF2B5EF4-FFF2-40B4-BE49-F238E27FC236}">
                  <a16:creationId xmlns:a16="http://schemas.microsoft.com/office/drawing/2014/main" id="{5EBFD688-1A5F-0766-C54A-18BB8EA3ED55}"/>
                </a:ext>
              </a:extLst>
            </p:cNvPr>
            <p:cNvSpPr/>
            <p:nvPr/>
          </p:nvSpPr>
          <p:spPr>
            <a:xfrm>
              <a:off x="614522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24" name="Rectangle 2623">
              <a:extLst>
                <a:ext uri="{FF2B5EF4-FFF2-40B4-BE49-F238E27FC236}">
                  <a16:creationId xmlns:a16="http://schemas.microsoft.com/office/drawing/2014/main" id="{2293D8CF-9268-FABD-FCBF-AB3BA4CA640A}"/>
                </a:ext>
              </a:extLst>
            </p:cNvPr>
            <p:cNvSpPr/>
            <p:nvPr/>
          </p:nvSpPr>
          <p:spPr>
            <a:xfrm>
              <a:off x="6224409" y="612708"/>
              <a:ext cx="4572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CB5EA4-87FC-BDCB-BD2A-95E74A19EAF0}"/>
              </a:ext>
            </a:extLst>
          </p:cNvPr>
          <p:cNvSpPr txBox="1"/>
          <p:nvPr/>
        </p:nvSpPr>
        <p:spPr>
          <a:xfrm>
            <a:off x="6905662" y="763201"/>
            <a:ext cx="2230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Considerations for 128-pixel arrays: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rgbClr val="FF0000"/>
                </a:solidFill>
              </a:rPr>
              <a:t>100 µm </a:t>
            </a:r>
            <a:r>
              <a:rPr lang="en-US" sz="1600" b="1" dirty="0">
                <a:solidFill>
                  <a:srgbClr val="FF0000"/>
                </a:solidFill>
              </a:rPr>
              <a:t>(?) </a:t>
            </a:r>
            <a:r>
              <a:rPr lang="en-US" sz="1600" dirty="0">
                <a:solidFill>
                  <a:schemeClr val="accent1"/>
                </a:solidFill>
              </a:rPr>
              <a:t>x 300 µm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bond pads</a:t>
            </a:r>
          </a:p>
          <a:p>
            <a:r>
              <a:rPr lang="en-US" sz="1600" dirty="0"/>
              <a:t>•</a:t>
            </a:r>
            <a:r>
              <a:rPr lang="en-US" sz="1600" i="1" dirty="0"/>
              <a:t> </a:t>
            </a:r>
            <a:r>
              <a:rPr lang="en-US" sz="1600" dirty="0"/>
              <a:t>64 pads per side</a:t>
            </a:r>
          </a:p>
          <a:p>
            <a:r>
              <a:rPr lang="en-US" sz="1600" dirty="0"/>
              <a:t>• 150 µm pitch x 64</a:t>
            </a:r>
          </a:p>
          <a:p>
            <a:r>
              <a:rPr lang="en-US" sz="1600" dirty="0"/>
              <a:t>   bond pads = 9.6 mm</a:t>
            </a:r>
          </a:p>
          <a:p>
            <a:r>
              <a:rPr lang="en-US" sz="1600" dirty="0"/>
              <a:t>• Use 1 cm</a:t>
            </a:r>
            <a:r>
              <a:rPr lang="en-US" sz="1600" baseline="30000" dirty="0"/>
              <a:t>2</a:t>
            </a:r>
            <a:r>
              <a:rPr lang="en-US" sz="1600" dirty="0"/>
              <a:t> chip size</a:t>
            </a:r>
          </a:p>
          <a:p>
            <a:r>
              <a:rPr lang="en-US" sz="1600" dirty="0"/>
              <a:t>   for 128-pixel arrays.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• Bond pads must be</a:t>
            </a:r>
          </a:p>
          <a:p>
            <a:r>
              <a:rPr lang="en-US" sz="1600" dirty="0"/>
              <a:t>   symmetric under</a:t>
            </a:r>
          </a:p>
          <a:p>
            <a:r>
              <a:rPr lang="en-US" sz="1600" dirty="0"/>
              <a:t>   90˚ rotations. (On all</a:t>
            </a:r>
          </a:p>
          <a:p>
            <a:r>
              <a:rPr lang="en-US" sz="1600" dirty="0"/>
              <a:t>   sides, start with pad</a:t>
            </a:r>
          </a:p>
          <a:p>
            <a:r>
              <a:rPr lang="en-US" sz="1600" dirty="0"/>
              <a:t>   for signals.) </a:t>
            </a:r>
          </a:p>
          <a:p>
            <a:r>
              <a:rPr lang="en-US" sz="1600" dirty="0"/>
              <a:t>• Array must be</a:t>
            </a:r>
          </a:p>
          <a:p>
            <a:r>
              <a:rPr lang="en-US" sz="1600" dirty="0"/>
              <a:t>   centered (so that Si</a:t>
            </a:r>
          </a:p>
          <a:p>
            <a:r>
              <a:rPr lang="en-US" sz="1600" dirty="0"/>
              <a:t>   mask does not depend</a:t>
            </a:r>
          </a:p>
          <a:p>
            <a:r>
              <a:rPr lang="en-US" sz="1600" dirty="0"/>
              <a:t>   on orientation).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2CC47-0D19-02CE-8901-C4E2716867BE}"/>
              </a:ext>
            </a:extLst>
          </p:cNvPr>
          <p:cNvSpPr txBox="1"/>
          <p:nvPr/>
        </p:nvSpPr>
        <p:spPr>
          <a:xfrm>
            <a:off x="1262973" y="6467543"/>
            <a:ext cx="516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PCBs with a 150µm pitch are pushing the limits SF Circuits.</a:t>
            </a:r>
          </a:p>
        </p:txBody>
      </p:sp>
    </p:spTree>
    <p:extLst>
      <p:ext uri="{BB962C8B-B14F-4D97-AF65-F5344CB8AC3E}">
        <p14:creationId xmlns:p14="http://schemas.microsoft.com/office/powerpoint/2010/main" val="75728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F8173-513B-4849-8872-9CFAC7F9BE94}"/>
              </a:ext>
            </a:extLst>
          </p:cNvPr>
          <p:cNvSpPr txBox="1"/>
          <p:nvPr/>
        </p:nvSpPr>
        <p:spPr>
          <a:xfrm>
            <a:off x="0" y="213068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Mask Layout of Test Chip and 32-STJ Array </a:t>
            </a:r>
            <a:r>
              <a:rPr lang="en-US" sz="3200" b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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  <a:sym typeface="Symbol" pitchFamily="2" charset="2"/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Update</a:t>
            </a:r>
            <a:endParaRPr lang="en-US" sz="32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ADAF3D-6EF8-9A42-A547-49509BF4A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0787" y="2253645"/>
            <a:ext cx="3929743" cy="2655512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D229140-D852-614A-A287-4DEBA953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254" y="1616530"/>
            <a:ext cx="3920319" cy="39297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5A25FF-871E-8D48-960F-4A010CE5261D}"/>
              </a:ext>
            </a:extLst>
          </p:cNvPr>
          <p:cNvCxnSpPr/>
          <p:nvPr/>
        </p:nvCxnSpPr>
        <p:spPr>
          <a:xfrm>
            <a:off x="4341254" y="1436914"/>
            <a:ext cx="39203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6EA689-184C-2641-9F9E-7D62D390676C}"/>
              </a:ext>
            </a:extLst>
          </p:cNvPr>
          <p:cNvCxnSpPr>
            <a:cxnSpLocks/>
          </p:cNvCxnSpPr>
          <p:nvPr/>
        </p:nvCxnSpPr>
        <p:spPr>
          <a:xfrm>
            <a:off x="4156197" y="1662793"/>
            <a:ext cx="0" cy="3837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03377C-10DB-144A-9EC1-13B7861678D3}"/>
              </a:ext>
            </a:extLst>
          </p:cNvPr>
          <p:cNvCxnSpPr>
            <a:cxnSpLocks/>
          </p:cNvCxnSpPr>
          <p:nvPr/>
        </p:nvCxnSpPr>
        <p:spPr>
          <a:xfrm>
            <a:off x="3415969" y="1662793"/>
            <a:ext cx="0" cy="3837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35AEF2-E26E-FF4B-A2A2-1F4C0B79B73B}"/>
              </a:ext>
            </a:extLst>
          </p:cNvPr>
          <p:cNvCxnSpPr>
            <a:cxnSpLocks/>
          </p:cNvCxnSpPr>
          <p:nvPr/>
        </p:nvCxnSpPr>
        <p:spPr>
          <a:xfrm>
            <a:off x="597251" y="1436914"/>
            <a:ext cx="2560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6D37DD-4097-844D-B310-D953C6DB7914}"/>
              </a:ext>
            </a:extLst>
          </p:cNvPr>
          <p:cNvSpPr txBox="1"/>
          <p:nvPr/>
        </p:nvSpPr>
        <p:spPr>
          <a:xfrm>
            <a:off x="1578429" y="1127061"/>
            <a:ext cx="95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1CF90C-0DF4-894F-9621-B972C18BED5E}"/>
              </a:ext>
            </a:extLst>
          </p:cNvPr>
          <p:cNvSpPr txBox="1"/>
          <p:nvPr/>
        </p:nvSpPr>
        <p:spPr>
          <a:xfrm>
            <a:off x="6128661" y="1094636"/>
            <a:ext cx="95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505B5-4713-1B4D-BFC5-6361B22F5666}"/>
              </a:ext>
            </a:extLst>
          </p:cNvPr>
          <p:cNvSpPr txBox="1"/>
          <p:nvPr/>
        </p:nvSpPr>
        <p:spPr>
          <a:xfrm>
            <a:off x="3415969" y="3250400"/>
            <a:ext cx="95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737E4-4C88-8F46-870C-93D38CD78107}"/>
              </a:ext>
            </a:extLst>
          </p:cNvPr>
          <p:cNvSpPr txBox="1"/>
          <p:nvPr/>
        </p:nvSpPr>
        <p:spPr>
          <a:xfrm>
            <a:off x="1516414" y="2214242"/>
            <a:ext cx="957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(200µm)</a:t>
            </a:r>
            <a:r>
              <a:rPr lang="en-US" sz="1400" baseline="30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38575-4A14-2949-B459-56D1318BC732}"/>
              </a:ext>
            </a:extLst>
          </p:cNvPr>
          <p:cNvSpPr txBox="1"/>
          <p:nvPr/>
        </p:nvSpPr>
        <p:spPr>
          <a:xfrm>
            <a:off x="1516415" y="3427512"/>
            <a:ext cx="957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(130µm)</a:t>
            </a:r>
            <a:r>
              <a:rPr lang="en-US" sz="1400" baseline="300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ABF563-B9AD-8348-A455-BCA8F1F2B545}"/>
              </a:ext>
            </a:extLst>
          </p:cNvPr>
          <p:cNvSpPr txBox="1"/>
          <p:nvPr/>
        </p:nvSpPr>
        <p:spPr>
          <a:xfrm>
            <a:off x="1578428" y="4333003"/>
            <a:ext cx="957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(70µm)</a:t>
            </a:r>
            <a:r>
              <a:rPr lang="en-US" sz="1400" baseline="30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B2802-8ACD-7D4A-899D-D01B05CDFB58}"/>
              </a:ext>
            </a:extLst>
          </p:cNvPr>
          <p:cNvSpPr txBox="1"/>
          <p:nvPr/>
        </p:nvSpPr>
        <p:spPr>
          <a:xfrm>
            <a:off x="1235035" y="2753587"/>
            <a:ext cx="156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←SUV8 posts→</a:t>
            </a:r>
            <a:endParaRPr lang="en-US" sz="1400" baseline="30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FBDD0A-B73F-36EB-D9E9-38AA5628A624}"/>
              </a:ext>
            </a:extLst>
          </p:cNvPr>
          <p:cNvCxnSpPr>
            <a:cxnSpLocks/>
          </p:cNvCxnSpPr>
          <p:nvPr/>
        </p:nvCxnSpPr>
        <p:spPr>
          <a:xfrm>
            <a:off x="0" y="10886"/>
            <a:ext cx="9144000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8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38987</TotalTime>
  <Words>3585</Words>
  <Application>Microsoft Macintosh PowerPoint</Application>
  <PresentationFormat>Letter Paper (8.5x11 in)</PresentationFormat>
  <Paragraphs>661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Friedrich, Stephan</dc:creator>
  <cp:lastModifiedBy>Spencer Fretwell (Student)</cp:lastModifiedBy>
  <cp:revision>136</cp:revision>
  <cp:lastPrinted>2023-10-19T19:25:07Z</cp:lastPrinted>
  <dcterms:created xsi:type="dcterms:W3CDTF">2019-09-20T00:40:57Z</dcterms:created>
  <dcterms:modified xsi:type="dcterms:W3CDTF">2024-01-09T20:30:17Z</dcterms:modified>
</cp:coreProperties>
</file>